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1EC524-32F5-44BD-986B-499C97D65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6688250-F522-4B92-9645-D8E15AF78F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A8C206B-30B3-4561-BA1F-C50C98954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DE9923F-B96E-4CCC-AED3-F9DF45791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BEFC6D8-4204-4F02-8EEC-4DB5A25B0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2229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CB09E82-399B-459E-9841-8B336DD12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D28E993-99C0-4ED9-B1D3-C52852DB3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DE388D0-5033-43D2-9070-6867F9BF1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D02190C-635E-41D6-A98D-5EFB705C9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E580792-2BCB-4C56-B9F2-F68AF892E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2355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C93F4090-1F2D-40DD-93C4-63A1D8BA22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6F3B632-D308-4258-B3CD-9E4CF71BE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18BF181-CFED-4E51-95C4-C5D6E708C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CBF3B8C-02FD-46C9-A6B6-88EC16D95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655C7F7-0A1F-4953-B1A7-71185E291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336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76BF70-5C14-4562-8B17-DC8FC9ABA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14007E0-DAC8-42FB-B085-BF9833A1B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A2BD530-88F6-4032-9D23-2B833A404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9C453A3-5BDA-4BCD-838A-58DCBD42B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B52C949-9A04-4587-95D8-5ABAB29F5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1643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58102F5-D187-4DDC-8CD8-73C8B9B69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36FE432-A2E8-4949-9E6B-0DF60BD01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0685C40-C397-439C-944C-2119C9847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CF8D94F-34C4-433E-96FB-B230B6D0C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9917A23-C24D-437B-AA3A-3E249070C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863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9D4E7C-3E55-4336-835A-5057B9CDF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77BE519-ECC2-45A3-9FDD-9DCDA200C7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1275D95-8192-44AE-B1D0-C3C303D62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AD2B307-AF46-4238-A9D9-42AA83FC3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ED35FB2-5351-4EF1-B451-DC03EAC8C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8CD1719-841D-4EA2-951D-F2DBB31A7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9256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698FF1-1267-43AC-B7C6-87E563B97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D44939F-B953-40FC-8C5E-DF44C3B4F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FBC5350-7EEE-405C-BDAE-47FCCB0EB6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9F72F16-5AB7-4BD4-92BA-370026ABEE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F401F780-6BA9-434F-BC71-2FB78DF67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DD4CC97-1843-471E-847B-14451C5D1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DBB87274-E147-4DDA-83BD-B1C06F62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ADBEF69-83EB-4C1D-BD0E-70F9CF5EE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027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962AF89-74EA-4006-8FA1-BF3CFA41B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014F36FD-80C8-4D68-854A-3B5AC06F8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D94C9734-D9EA-4CDA-B780-D98B10E94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10AABDE-F76C-4E44-94AC-4313AE79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4509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A2E8474D-B3A4-4BC7-8A50-204804CB6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BCABB565-6598-498E-A49A-CE61B289B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D97D188-CBD2-4025-95F2-AD5E27A11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864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63728AA-684C-4A3E-8C02-7E7D1B394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C12785D-8CB2-469D-A51F-8005D29C4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BEB2F4BC-F204-4863-9043-F6BF0C245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7008357-CCD8-4ABC-A3BA-EAF7F579A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12F8C81-61B4-4BD5-ABD0-2A5852874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59DAB03-A3AB-4008-AF33-AF064B00B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8790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0AD8D76-2A42-496A-8979-1A0BE28C1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0CA01337-CE31-45B0-9202-4E634F3D34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DC47EBF-731F-4D30-BD6E-00676D875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75E6AC5-923B-4084-99D5-842998829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A105FCA-B294-4580-8F73-53EC6C99C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7063B3C-74D5-4043-BAEE-C0EDD3921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209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EBE3F9BB-5638-40F0-9041-46EBBB523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A2EEDDC-FE50-4219-B173-F0F6D166F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809A21E-45C5-4534-B20E-E554F6D912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BEA7F-7D4D-4DBB-A748-7E6410E93C0D}" type="datetimeFigureOut">
              <a:rPr lang="hu-HU" smtClean="0"/>
              <a:t>2021. 08. 16.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C9C1F1C-9472-4C2E-83C6-C35B8ED08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ED38415-16B3-44B7-B084-97A2E9743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26FDF-A1E1-445D-8D2E-27DA308F8C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876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76732D-B14A-45D8-A691-91F7AE64B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EE0F2A4-17A5-4737-AF16-BAF091C09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7425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18F280-9789-4846-898E-ED7281744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154C90A-715E-4FCF-B5ED-F2EDB6832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0359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Szélesvásznú</PresentationFormat>
  <Paragraphs>2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1</vt:lpstr>
      <vt:lpstr>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fejleszto</dc:creator>
  <cp:lastModifiedBy>fejleszto</cp:lastModifiedBy>
  <cp:revision>1</cp:revision>
  <dcterms:created xsi:type="dcterms:W3CDTF">2021-08-16T06:01:17Z</dcterms:created>
  <dcterms:modified xsi:type="dcterms:W3CDTF">2021-08-16T06:01:37Z</dcterms:modified>
</cp:coreProperties>
</file>