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768" r:id="rId5"/>
  </p:sldIdLst>
  <p:sldSz cx="12192000" cy="6858000"/>
  <p:notesSz cx="6865938" cy="9998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3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Helle Formatvorlage 1 - Akz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Dunkle Formatvorlage 1 - Akzent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125E5076-3810-47DD-B79F-674D7AD40C01}" styleName="Dunkle Formatvorlage 1 - Akzent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69CF1AB2-1976-4502-BF36-3FF5EA218861}" styleName="Mittlere Formatvorlage 4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E929F9F4-4A8F-4326-A1B4-22849713DDAB}" styleName="Dunkle Formatvorlage 1 - Akzent 4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wholeTbl>
    <a:band1H>
      <a:tcStyle>
        <a:tcBdr/>
        <a:fill>
          <a:solidFill>
            <a:schemeClr val="accent4">
              <a:shade val="60000"/>
            </a:schemeClr>
          </a:solidFill>
        </a:fill>
      </a:tcStyle>
    </a:band1H>
    <a:band1V>
      <a:tcStyle>
        <a:tcBdr/>
        <a:fill>
          <a:solidFill>
            <a:schemeClr val="accent4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4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4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4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7CE84F3-28C3-443E-9E96-99CF82512B78}" styleName="Dunkle Formatvorlage 1 - Akzent 2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wholeTbl>
    <a:band1H>
      <a:tcStyle>
        <a:tcBdr/>
        <a:fill>
          <a:solidFill>
            <a:schemeClr val="accent2">
              <a:shade val="60000"/>
            </a:schemeClr>
          </a:solidFill>
        </a:fill>
      </a:tcStyle>
    </a:band1H>
    <a:band1V>
      <a:tcStyle>
        <a:tcBdr/>
        <a:fill>
          <a:solidFill>
            <a:schemeClr val="accent2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2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2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2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949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14C7603-0036-4265-8A75-29F46DC10B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en-US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612765-D15D-4F47-903B-E43B5C3F7C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42FA2D5-E74E-4793-BF1F-2996E7A67B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6AD923-CBEF-4310-9858-EB09B85CC6B0}" type="datetime5">
              <a:rPr lang="en-US" smtClean="0"/>
              <a:t>1-Jul-21</a:t>
            </a:fld>
            <a:endParaRPr lang="en-US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DED9C9A-2376-46EB-BFF4-6827271B9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F684461-2F20-4088-95A7-54398A9DB1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732FA9-13A5-4D36-BE58-C59A38AB1FB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010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502203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</p:sldLayoutIdLst>
  <p:hf hdr="0" ft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Objekt 9">
            <a:extLst>
              <a:ext uri="{FF2B5EF4-FFF2-40B4-BE49-F238E27FC236}">
                <a16:creationId xmlns:a16="http://schemas.microsoft.com/office/drawing/2014/main" id="{F3C80C81-9070-4051-B413-9F253429D4DD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70962767"/>
              </p:ext>
            </p:extLst>
          </p:nvPr>
        </p:nvGraphicFramePr>
        <p:xfrm>
          <a:off x="731598" y="391314"/>
          <a:ext cx="10728804" cy="57298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11955674" imgH="6385402" progId="Excel.Sheet.12">
                  <p:embed/>
                </p:oleObj>
              </mc:Choice>
              <mc:Fallback>
                <p:oleObj name="Worksheet" r:id="rId2" imgW="11955674" imgH="6385402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731598" y="391314"/>
                        <a:ext cx="10728804" cy="57298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94890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EE1013A4E8C1E24CA614F3D7E2569C13" ma:contentTypeVersion="0" ma:contentTypeDescription="Ein neues Dokument erstellen." ma:contentTypeScope="" ma:versionID="a14c396a9e408ebdbef180cce053a9dd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9a3b91c109f3758a65551068e187ef25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700BF7C-A988-4B61-BDF4-57148CAB83E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044D617-935F-4292-A3C0-746A2D6197B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5544949-1E86-45FC-8DA4-14EED88D7E08}">
  <ds:schemaRefs>
    <ds:schemaRef ds:uri="http://schemas.microsoft.com/office/2006/documentManagement/types"/>
    <ds:schemaRef ds:uri="http://www.w3.org/XML/1998/namespace"/>
    <ds:schemaRef ds:uri="http://schemas.microsoft.com/office/infopath/2007/PartnerControls"/>
    <ds:schemaRef ds:uri="http://purl.org/dc/terms/"/>
    <ds:schemaRef ds:uri="http://schemas.microsoft.com/office/2006/metadata/properties"/>
    <ds:schemaRef ds:uri="http://schemas.openxmlformats.org/package/2006/metadata/core-properties"/>
    <ds:schemaRef ds:uri="http://purl.org/dc/dcmitype/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Office</vt:lpstr>
      <vt:lpstr>Worksheet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Flavio Carraro</dc:creator>
  <cp:lastModifiedBy>Mike Kaganski</cp:lastModifiedBy>
  <cp:revision>218</cp:revision>
  <cp:lastPrinted>2020-12-17T12:40:44Z</cp:lastPrinted>
  <dcterms:created xsi:type="dcterms:W3CDTF">2020-08-18T12:32:51Z</dcterms:created>
  <dcterms:modified xsi:type="dcterms:W3CDTF">2021-07-01T10:29:09Z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0x010100EE1013A4E8C1E24CA614F3D7E2569C13</vt:lpwstr>
  </property>
</Properties>
</file>