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2" end="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37C119-0C11-41D5-942C-12810E7B6B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F7ECCA7C-9676-479F-A9B3-975CA84EAE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3507E94-3714-47A9-BF50-92653A114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55351C7-8FC1-4D7F-86EE-376BA885B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BA93742-3D55-445C-ABDC-978182D7C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806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42F7D1-5EE7-4AAB-8AC5-127CDEF0A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6C7A46A6-4D96-4DF6-8F64-8B07024D07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562578C-A317-4435-BA37-D552FEBD3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CF5D67A-A64E-4928-87C4-CA15DD1F8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19180B4-D46C-47C2-87CB-9CB0C9D49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6412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827A77A0-7493-4836-BA39-3B2405ACD1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64AD2AD-5076-4334-A26E-8718DA2AC2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C2484380-E8E0-411D-8C03-2AF175D27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6213745-2E74-44F5-9825-84E9297D1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331186B-A3F4-48B4-846D-9586A9FA1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5532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0C2295-4629-456A-A5FA-7E27DCD56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2FBCD52-B492-406C-B36D-AB54472B5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0320330-1B90-4238-BFE7-1FB57AF6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41F4B98-915D-46BC-8D72-5DC510033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43E098E-287C-4258-9AD0-4B2DFA28B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99950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19A1FB-E4F2-4F85-B189-88822944E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20E5B28-53CC-46DF-BBEC-096787670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E193EF5-1EB7-48E3-9D54-629B9AA65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AA0253A-00D2-47C3-AE52-A276FFCA5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54E96BE-8F28-4663-8161-95C28628F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58238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749FAF8-EABF-404A-AA61-42ABF06C6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29099CE-26D2-4B20-866D-79104FF8B9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CBE6474-D6D1-4B80-A592-82CA30020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C177204-C46B-4441-A2FC-29F3AFE59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D3C4939-DA31-45C8-A08C-623E78003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ACD4B21-3C4F-4CB5-8C7B-3CF7A996D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6914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1F6C65D-CF61-4B1A-8D21-D07B02535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DC3C0AA-EC99-4E73-B3EA-DF63C4BC3C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01B3B815-3B9C-4CFD-86BB-8C6CC97D24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32162A15-35AA-4BDA-8F87-1CC8C930C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150253E2-37FA-469C-875C-749A9992F2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E045E519-E3ED-48E0-B6C8-3B18D84E2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A026C61-F157-42F3-8A10-52E5F71C9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868FCEF8-EA4F-4242-904D-F619AA4C3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03490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757F8A1-0A63-4D4D-A93E-F55EB46B9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8DAC0C3-42BD-42C8-9806-CED0DAD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9CCA1BC4-4D86-4A64-B866-FEED8C183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E88456F8-2294-4F40-BB47-DE201CBF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34594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76C76C59-B485-419E-8128-A55349DC0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5FC2AE06-FCB8-47CD-B05D-B757AE68C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69666B1-A7DA-4CD5-BE4A-7134A8864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842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02C5E40-AAA2-4420-B352-FEFCCA2B4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A34B025-8760-46C3-852A-8054CF04B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538D03-A862-47EF-B6E8-326AC9865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7DDE997A-44A8-41AF-85EC-BE296FFE4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D82F6BB3-95E4-4992-AA02-608C634A9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7B301996-212B-4527-B048-6BEB469C3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4855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307EBCF-713B-4CA9-B3C0-15770D6ED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51B905D-35B0-4E00-9C13-811D1FEDE6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209A765-0E23-4B62-BB3F-8DEF10350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D21096EE-AD75-4A1B-BC91-24D31C3E3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334DEF3F-5CCA-457F-AADE-9AB3AE7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698C2F5-DA4B-4E77-BCCE-EFD5A0A99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280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663D137E-D701-41B4-BCFB-63E962282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EDA200B-E092-4D57-9858-AF98668109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3422989-6C20-45AA-AEBD-01C825D8C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6B3EE4-5584-489C-91EB-2533071DF6BE}" type="datetimeFigureOut">
              <a:rPr lang="hu-HU" smtClean="0"/>
              <a:t>2021. 07. 08.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041FE5C-6B25-445F-AA87-12312CB94F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9045DC8-B6BD-4405-8947-7D01807C5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B3461-459B-4ADD-BD3B-D6111F1443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6378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271B28D-F648-4454-AEA6-F07B84BCD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1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5136DD1-AF33-4AC2-B84F-D2B5C828E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7269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EF1A72E-DE00-4DF3-9431-AB3DEDFDD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2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D8915CD-A7C7-4E15-9722-B146DA2141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31307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7C2EB75-3113-409D-AD86-F8BCF1ABE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3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C1A626E-AA6A-471A-8AB9-7E25EA786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98017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Szélesvásznú</PresentationFormat>
  <Paragraphs>3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1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</dc:title>
  <dc:creator>fejleszto</dc:creator>
  <cp:lastModifiedBy>fejleszto</cp:lastModifiedBy>
  <cp:revision>1</cp:revision>
  <dcterms:created xsi:type="dcterms:W3CDTF">2021-07-08T09:42:07Z</dcterms:created>
  <dcterms:modified xsi:type="dcterms:W3CDTF">2021-07-08T09:42:30Z</dcterms:modified>
</cp:coreProperties>
</file>