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19CF925-64EB-405C-ADFA-2CE13E526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B0C45E06-02E7-4D5F-8256-25073E692E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74FB0DB-1691-4E16-B303-A2544C46D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492744D-3AB9-475A-95B2-891E6573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B8A91387-0E8E-4BB0-9703-7C57862A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3159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D25BF29-BB90-4CEE-A092-F7DD61D3F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2ED9B16-2493-4447-B5CF-F477B9380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B60A638-2422-4992-8143-E8E3536F3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8878346-4D33-456C-92BD-8D74A9AF4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BCBDFF0-B2F2-4A53-96C4-63E02397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8139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A5025839-AF7C-4033-81BF-63673CED16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3487E9A-0B53-4F33-8719-75C7991CB6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8EFD097-8B05-43EB-B028-CC5A45667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79EE9C-BC93-400A-BBC8-08663F26A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2C19443-83DE-43B9-A9A1-36693B7D2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824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ADDDE3-19D4-457F-BA3A-F3C273A3F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81741BD-3E55-4468-AA90-A14020198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2750495-FC63-4D97-B060-74F1C822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6469A63-C4F9-4339-99C6-E241FD2FA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63A9042-F0E0-4A99-913D-B08812F2C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062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F1736E8-F910-459C-A57D-F9C1F2274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2C80857-E284-44C8-8740-C6EF63641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318E19-87A4-44FC-A839-C11A454D4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98A5C86-470D-4FAF-A05B-A50110C7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16D7E2-350C-454D-A7BE-B7FD4C9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9237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21FB360-D7AC-4C51-899F-A93CB11B8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5E64ABF-62CC-4B2E-8F99-2E8E02CF69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6A5FECD-776B-4A22-A060-1BCF0A334D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E9CB528-7B59-4D1D-8531-A1603A9C1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A351F06-2280-4BE7-B193-CF68AA5E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5375FFD-639F-4FF4-B5C0-A300D8FC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31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10E92D-DE34-40C9-B3D4-72C984922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95B9C3F-5A53-4BFA-95C8-C821467DB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1AF40EF5-1D32-4550-934A-F70FA26AB7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A7AF6D41-BD8A-48CD-94F8-FA448FB52B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96394AA7-1416-4718-9995-BAA82D6ABE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BFDFADB-590E-49C6-A64C-702397EA9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E6A171EF-42C3-466C-818C-574E75487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A94CEA66-3EAD-4FBC-BC17-D6DBABCC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696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4855D85-8F53-4B67-BA5D-D92EAF27B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38FBA94-21D5-4FAD-A71E-5B0279E3A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FD444D1-1115-412D-946E-8FCEA1EE4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8DE7DC5-2B84-4B7C-A8C6-4FABBCA3D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4924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1B1EDBB-DE8A-417D-B4AA-9E939BA5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A53EF62F-AB26-40E9-9088-0E25869CA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A83F7E9-0695-4B72-98F9-58F1A084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4004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F894C10-3725-47DD-B4D4-E5FFA028C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70AAA68-68AB-4AF5-A3D1-2B85FCDED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4DDC93B0-3B67-49DC-81A6-5C9989B081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AFB13CB-93DE-4B36-B0A8-D411299D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8462A14-55D7-4AFA-88A9-E7ABE24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3BD1BE6-A9F1-409A-8924-4E411A611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5814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9AC729-B917-4EDA-A3C7-A3F5D62C2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39D1F3F-305B-447D-A647-3CC0C2F45E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68F8945A-9AB4-4345-8DFB-AB66C6DB2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9DD64095-5ED8-4682-842F-67049B78F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FF9C8BA7-348E-42E1-89C6-EA27293E2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77B51D3-B01D-413E-9D9F-FC3F8E263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2306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BF635AAA-B7CE-4726-A1E9-F413AF6F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D66C2FB-E86E-40E9-B705-55F6E341A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B9D7EA6-432B-4C5B-B8A1-615AB7762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B9811-87E4-48C5-87B7-48C1106F597B}" type="datetimeFigureOut">
              <a:rPr lang="hu-HU" smtClean="0"/>
              <a:t>2021. 07. 12.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D5A9914-6320-4A5F-B5AB-A46065EB3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EE92065-D567-4E29-8C35-0E9A76381C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125C8-629F-4EA9-ADD1-1C3AF29A736A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066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416C9D-CF35-4A19-924B-8693812B4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621320F-C441-4977-A566-C14C29A067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6935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"/>
    </mc:Choice>
    <mc:Fallback xmlns="">
      <p:transition advClick="0" advTm="1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0FC3F76-B490-4676-941C-B9C45BCDE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F923195-1A64-4F43-94DB-56A9EA621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1927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"/>
    </mc:Choice>
    <mc:Fallback xmlns="">
      <p:transition advClick="0" advTm="1000"/>
    </mc:Fallback>
  </mc:AlternateContent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Szélesvásznú</PresentationFormat>
  <Paragraphs>2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1</vt:lpstr>
      <vt:lpstr>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fejleszto</dc:creator>
  <cp:lastModifiedBy>fejleszto</cp:lastModifiedBy>
  <cp:revision>6</cp:revision>
  <dcterms:created xsi:type="dcterms:W3CDTF">2021-07-09T10:50:13Z</dcterms:created>
  <dcterms:modified xsi:type="dcterms:W3CDTF">2021-07-12T09:59:37Z</dcterms:modified>
</cp:coreProperties>
</file>