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2" end="3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4A8FE-44DB-40FF-B129-4A4A78606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89B2A8-5EB2-4D79-827B-745C91044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6EE42-D770-4026-82F0-BA62762D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A169-A302-4760-8D63-393A1090CDD1}" type="datetimeFigureOut">
              <a:rPr lang="hu-HU" smtClean="0"/>
              <a:t>2021. 06. 23.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D12AC-202E-4887-B953-722B82C9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42EED-EB5A-4263-B7BF-CDA6B520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140-58A8-413F-8E51-5E2A3F333B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412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6A473-D23B-4439-8881-9215E929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E73EE2-4F34-40F6-9C2D-5DEB790EF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F6A42-14D3-44EA-B3F4-13F2CA295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A169-A302-4760-8D63-393A1090CDD1}" type="datetimeFigureOut">
              <a:rPr lang="hu-HU" smtClean="0"/>
              <a:t>2021. 06. 23.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5FCE0-C816-429A-B591-DB6159634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0C6B4-BDDB-4E87-A57B-D2CBA4E0E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140-58A8-413F-8E51-5E2A3F333B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4256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6A16F2-F78D-4A47-A081-46A45E7B2E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C6CCE5-7447-4822-AB3C-FEC43A059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1B750-26BF-47E8-AC80-1855B0B07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A169-A302-4760-8D63-393A1090CDD1}" type="datetimeFigureOut">
              <a:rPr lang="hu-HU" smtClean="0"/>
              <a:t>2021. 06. 23.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81DD8-6353-47D9-B85A-E137F9B1C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DD5E5-12AC-4365-8E71-1D4FE84AE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140-58A8-413F-8E51-5E2A3F333B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6585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68AA1-4103-4979-8293-0004C2424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4E12A-31EA-4A6F-B152-C908C3742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D7231-4668-4342-B23B-A609F38BF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A169-A302-4760-8D63-393A1090CDD1}" type="datetimeFigureOut">
              <a:rPr lang="hu-HU" smtClean="0"/>
              <a:t>2021. 06. 23.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14160-2BCF-4DD2-B8CD-079B76A75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FE42F-40EF-47CD-9487-3F6284313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140-58A8-413F-8E51-5E2A3F333B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1183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A5BD8-2F30-4A40-A56C-361448242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E3AFB-C192-4EFD-AA55-7449BDE26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53E94-E903-4845-A3A2-6E8B37546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A169-A302-4760-8D63-393A1090CDD1}" type="datetimeFigureOut">
              <a:rPr lang="hu-HU" smtClean="0"/>
              <a:t>2021. 06. 23.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16CE1-DB0B-4B0E-BB32-8CFF865DF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8E5B5-1DB1-4EFD-9C56-A16A3DFE2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140-58A8-413F-8E51-5E2A3F333B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240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7328B-494D-4E09-BBC2-5FD48A012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0DD56-D95A-4D63-A914-D189150791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18170F-285D-4036-BCA2-D49E39CE5D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73973-7FD8-4C11-95F4-9AC1F8FDB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A169-A302-4760-8D63-393A1090CDD1}" type="datetimeFigureOut">
              <a:rPr lang="hu-HU" smtClean="0"/>
              <a:t>2021. 06. 23.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A9D19-9E81-4594-9D09-28EEE9598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3EF5E-31E7-41F5-B1B2-FD814ADFE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140-58A8-413F-8E51-5E2A3F333B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910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BA425-FC7F-4EF4-98D5-ADC1950DD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96646-C3FA-449E-9E85-A13F96509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B6E19-B83B-45C9-A4B6-70723A926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AE0209-87C4-4AF3-8FF3-A524477EA8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FFC123-1A03-469C-9F59-2CE1D400E2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BB4CDB-274F-4A5A-9716-DBADAAA46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A169-A302-4760-8D63-393A1090CDD1}" type="datetimeFigureOut">
              <a:rPr lang="hu-HU" smtClean="0"/>
              <a:t>2021. 06. 23.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F6D0D7-20D0-49B4-84FE-CD3176280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5FDF7E-C342-4FDD-8C83-FCEF517DE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140-58A8-413F-8E51-5E2A3F333B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008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20432-F602-4117-8440-6641B9020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F6B25-889D-47AD-B17E-E25EEE735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A169-A302-4760-8D63-393A1090CDD1}" type="datetimeFigureOut">
              <a:rPr lang="hu-HU" smtClean="0"/>
              <a:t>2021. 06. 23.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3574D-C46F-4DB3-AFC2-859EACA5E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4EA3E9-001F-4F02-A1D7-6AB6FF83A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140-58A8-413F-8E51-5E2A3F333B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462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915B9F-FBEB-4161-906E-564AB98E2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A169-A302-4760-8D63-393A1090CDD1}" type="datetimeFigureOut">
              <a:rPr lang="hu-HU" smtClean="0"/>
              <a:t>2021. 06. 23.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2FA19A-94D9-4C84-8876-65BD9EC15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09D967-DE8D-4E80-B579-B9FFA800F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140-58A8-413F-8E51-5E2A3F333B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899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59E7C-384E-4D11-B891-9DE3BE604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2CDDF-2D73-4841-9ED3-4F5F62AF7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FD136-E377-4DE8-ADC7-640B79D0A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157F3-0488-4F82-8DC2-496CE9529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A169-A302-4760-8D63-393A1090CDD1}" type="datetimeFigureOut">
              <a:rPr lang="hu-HU" smtClean="0"/>
              <a:t>2021. 06. 23.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9F89B7-4E9E-4115-93A4-DB632CAEF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3EAC30-A7C2-420D-8D4E-1017A51D7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140-58A8-413F-8E51-5E2A3F333B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1533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E1557-5E08-45AE-B53A-D90835FC1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6E199C-D0FB-4ECE-B517-ABFBC6D48B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4EDF86-DDED-4E3B-A899-FE421F7A4F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A4C872-3659-40A7-95FF-466425B10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1A169-A302-4760-8D63-393A1090CDD1}" type="datetimeFigureOut">
              <a:rPr lang="hu-HU" smtClean="0"/>
              <a:t>2021. 06. 23.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C58859-11ED-4E9F-B7D5-06D544BF0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80888-90B4-4325-AD30-9ED649FF9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7140-58A8-413F-8E51-5E2A3F333B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151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AE5462-E9D2-4567-91F2-71E86D3B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C17B5-21FD-42A7-AD65-6399B8FAA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201E9-F475-4458-9D7D-609A6F17D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1A169-A302-4760-8D63-393A1090CDD1}" type="datetimeFigureOut">
              <a:rPr lang="hu-HU" smtClean="0"/>
              <a:t>2021. 06. 23.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21BF1-C8FC-490C-9E3F-CAB66920EE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25612-CB6C-471B-BAE0-EB343930B3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27140-58A8-413F-8E51-5E2A3F333B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3096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62C9D-17EC-4BB1-878C-8836B135A4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First</a:t>
            </a:r>
            <a:endParaRPr lang="hu-H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56A35C-F50E-4DD0-AAE7-69E8CE982E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5802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464C-6539-484C-9BBC-AF954A7F7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Second</a:t>
            </a:r>
            <a:endParaRPr lang="hu-H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35B83-E7BD-400A-AA14-39BB883B7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8881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FA5C7-1332-4C4F-B4E6-0DA4737E2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Third</a:t>
            </a:r>
            <a:endParaRPr lang="hu-H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9A61E-6808-4D8C-A382-59FFFFC25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9341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First</vt:lpstr>
      <vt:lpstr>Second</vt:lpstr>
      <vt:lpstr>Third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</dc:title>
  <dc:creator>fejleszto</dc:creator>
  <cp:lastModifiedBy>fejleszto</cp:lastModifiedBy>
  <cp:revision>1</cp:revision>
  <dcterms:created xsi:type="dcterms:W3CDTF">2021-06-23T10:18:34Z</dcterms:created>
  <dcterms:modified xsi:type="dcterms:W3CDTF">2021-06-23T10:19:13Z</dcterms:modified>
</cp:coreProperties>
</file>