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C704690-6379-42DE-91BC-E1366FE83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197E162-362C-43EB-8410-8584BA2F3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5656EFC-CBDF-4477-9F9B-9C4743EA8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CCA4028-D9B8-40BD-A757-05BBD7CCC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1F3F2C4-B191-4660-BBBB-64B4C2EB0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55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ED1AB3-EC28-45C3-81DB-70F9104FE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2143DDA-2A24-4400-B982-F4B488CDE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7DD3F39-9805-432F-AA2C-C956706EA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0ECC96F-DF54-4FBD-B6E3-052A1D471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BEB8C89-BFFA-4B52-A657-391FFEC7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0256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5ED993E-8A5D-4EAC-8392-40FDF3A1F7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21DA741-355F-4CD0-B4DF-D8DE79FAA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1EE87D7-4645-46D3-9CED-06BB5FE13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4A03EE6-E6F8-44FC-A031-EC4BB0BC7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602B2A1-431C-476F-A6C9-BFDCE49B1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012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63C3CD-8644-42EB-A99A-276BE2174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DC744EC-150A-475E-891A-4309BAB7E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26B122F-4E51-43C6-85A2-C990D729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3EF8AC1-0BC8-4D1A-9AD0-6C6514B07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429B6E8-7E3E-4C33-938D-B25E5682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87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80C406F-749C-4D5E-B661-32B45D06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6597516-75CE-4782-99A2-51985EEBB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6CAF5AF-043C-47D7-93A3-0B67505EA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55DB8E-8962-48DC-BFDC-9341A769E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2F3F5EF-3047-4347-BD90-20267BCD6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8540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72EC9D-5BCD-41F8-8F45-C79A75581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B4E6A7F-9964-4D89-A3ED-120A397F60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3DA4C86-54DD-4050-9A79-C05AD513F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AA274CC-5412-4C9E-81A9-43D7B741E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5C63350-2FBC-4234-AEE8-252E01FEE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8B14060-4224-4A91-918F-4419EFFA7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398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596A9F-FF4B-4AF3-A2AB-E61BD10F8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7A689AF-7418-41FF-8A49-A931F80D9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EB31D44-AC94-49DF-91DF-A81D0CB00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EB8BBFE-A408-471E-A0BD-FE69F83079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E89C7E75-2D61-48D5-8B43-9A35873BE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4C2B07F-2054-4C5D-879D-C1C5CAD94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E5926C7E-6133-4887-A74A-C6AE05101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D2E6B74-B64F-40DB-B53E-A8020514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183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6D74C84-59BB-476A-B593-678BFA92C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7CB5BE7-6F58-4212-918F-90D310029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762754B-FDFF-4539-9837-EDBFBEDB8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7BE11AE-09B8-4600-BA26-A778EDDBC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384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594F165-21F8-4976-B80D-7D70E75E8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10D77BD-6082-40DA-B6F7-F79501EC7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5A681D9-72B2-419B-A049-0E331D115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5781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6E279D-EABA-40D5-8101-8E86CC824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180898D-06B3-43D4-BC39-242912C8F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127713C-A54D-4728-848B-984387E41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5B84827-40B9-4444-874B-F5E1AE5EC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808BC50-6271-47C4-87CC-AC7DAD767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50E3837-F102-443E-9FF8-A4156CA5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791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DD88C9-8DF2-402F-8A5E-882492DE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53367E81-C6C4-45B3-8C8A-51F31C79C3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E177AFD-675C-4AE6-ACF4-F760AFDFD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AFDA556-4FBE-43BB-A062-B7696170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3020F46-E80C-4411-99BB-A838A9123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7742BDC-527B-4FF3-8AD1-8FC0F1319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371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83B4D96A-DDB5-409D-9BE7-36BD393D2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097B5C2-7A00-412F-AD67-767F18694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02CE082-9922-498E-8A2F-25987CC21E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3544E-3158-47AE-BB93-E63E556A220B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F27A776-34FA-4459-A08C-970F5B8055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8EAB60B-137D-4933-A702-7532DF88D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08B5E-B33A-43AD-AB81-2C818C56C6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8208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5171C7-E19C-48DB-8AC3-9D85D38AC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consectetuer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elit. </a:t>
            </a:r>
            <a:r>
              <a:rPr lang="hu-HU" dirty="0" err="1"/>
              <a:t>Maecen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BC18D79-5F37-46A5-B005-B8129051A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8796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5171C7-E19C-48DB-8AC3-9D85D38AC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consectetuer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elit. </a:t>
            </a:r>
            <a:r>
              <a:rPr lang="hu-HU" dirty="0" err="1"/>
              <a:t>Maece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BC18D79-5F37-46A5-B005-B8129051A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>
                <a:hlinkClick r:id="rId2" action="ppaction://hlinksldjump"/>
              </a:rPr>
              <a:t>This</a:t>
            </a:r>
            <a:r>
              <a:rPr lang="hu-HU" dirty="0">
                <a:hlinkClick r:id="rId2" action="ppaction://hlinksldjump"/>
              </a:rPr>
              <a:t> </a:t>
            </a:r>
            <a:r>
              <a:rPr lang="hu-HU" dirty="0" err="1">
                <a:hlinkClick r:id="rId2" action="ppaction://hlinksldjump"/>
              </a:rPr>
              <a:t>title</a:t>
            </a:r>
            <a:r>
              <a:rPr lang="hu-HU" dirty="0">
                <a:hlinkClick r:id="rId2" action="ppaction://hlinksldjump"/>
              </a:rPr>
              <a:t> is 64 </a:t>
            </a:r>
            <a:r>
              <a:rPr lang="hu-HU" dirty="0" err="1">
                <a:hlinkClick r:id="rId2" action="ppaction://hlinksldjump"/>
              </a:rPr>
              <a:t>characters</a:t>
            </a:r>
            <a:r>
              <a:rPr lang="hu-HU" dirty="0">
                <a:hlinkClick r:id="rId2" action="ppaction://hlinksldjump"/>
              </a:rPr>
              <a:t> </a:t>
            </a:r>
            <a:r>
              <a:rPr lang="hu-HU" dirty="0" err="1">
                <a:hlinkClick r:id="rId2" action="ppaction://hlinksldjump"/>
              </a:rPr>
              <a:t>long</a:t>
            </a:r>
            <a:r>
              <a:rPr lang="hu-HU" dirty="0">
                <a:hlinkClick r:id="rId2" action="ppaction://hlinksldjump"/>
              </a:rPr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631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29</Words>
  <Application>Microsoft Office PowerPoint</Application>
  <PresentationFormat>Szélesvásznú</PresentationFormat>
  <Paragraphs>3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Lorem ipsum dolor sit amet, consectetuer adipiscing elit. Maecen</vt:lpstr>
      <vt:lpstr>Lorem ipsum dolor sit amet, consectetuer adipiscing elit. Maece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amet, consectetuer adipiscing elit. Maecen</dc:title>
  <dc:creator>Kelemen Gábor 2</dc:creator>
  <cp:lastModifiedBy>fejleszto</cp:lastModifiedBy>
  <cp:revision>9</cp:revision>
  <dcterms:created xsi:type="dcterms:W3CDTF">2021-06-03T13:53:08Z</dcterms:created>
  <dcterms:modified xsi:type="dcterms:W3CDTF">2021-07-08T08:48:07Z</dcterms:modified>
</cp:coreProperties>
</file>