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12192000" cy="6858000"/>
  <p:notesSz cx="6858000" cy="9144000"/>
  <p:custShowLst>
    <p:custShow name="First" id="0">
      <p:sldLst>
        <p:sld r:id="rId2"/>
      </p:sldLst>
    </p:custShow>
    <p:custShow name="Second" id="1">
      <p:sldLst>
        <p:sld r:id="rId3"/>
      </p:sldLst>
    </p:custShow>
    <p:custShow name="Third" id="2">
      <p:sldLst>
        <p:sld r:id="rId4"/>
      </p:sldLst>
    </p:custShow>
  </p:custShow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9139-5F3B-44CC-99DF-E953F5338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9B8792-6023-4732-ABCD-6020CC50B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8E6D7-46CA-4260-B2EC-8B6F03AF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116E5-5BB0-4017-B639-7DE8E4A23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DAF6B-DEDC-4254-8D1C-95168F57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770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1DF72-461F-45F1-AAD5-7357B3CFE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C4A36-0E6B-4C4C-858C-E6F7411E8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B157B-6DB9-40DE-A654-7E665A84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239C-8ECB-4B67-AE7C-103798D51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1C7C7-CDC8-42E3-9DF3-0EC5D460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274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9824D6-D7EF-41C1-971A-0355EB682C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390D54-4D4E-4169-9DF8-13EEBC6B9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D1F3D-8639-4EBA-A9FC-69FACC8BD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ED9B8-F658-49BA-9F6C-FD27B19EB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8EBC7-AA20-4032-9D17-F0B5A8CA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581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7E0A-F851-41B6-B691-53C6E7B4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9624B-99F9-4C93-A1EE-55F915978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3E9D0-6C3B-457A-8403-95FEA164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F0530-3673-4031-A408-0B8A0E06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1DAC8-2D39-4A0C-8D54-CA4900C57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352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873B5-79A5-4D89-9C3F-CAEA921DF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A3444-D7FE-4F81-A379-21B289569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2EEF0-B4FB-4833-AE14-9268D8B5D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44B6B-FFAB-43DB-9F71-48F1584CF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18051-9204-4A73-BD91-D6806A54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559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FA69-75E8-4419-A1AC-6E77A853A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EE66B-12F6-41C8-89E2-33052A0A9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2A32BF-C1A1-4BDA-8844-10BFD9180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DEED35-255D-49F2-B8E2-075523A2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504F0-6157-4142-A30D-083A77C7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41D58-8F8D-46F1-97A1-5ADBC2EE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919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AEAC1-5D5C-412B-B994-3C5CD4A9C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B1E8C-8AFA-4B0C-8A83-A00123FDD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BF4093-7CF0-41F6-85E9-12C23ED64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83D2BF-6D65-45E5-B5D2-0B8924AFAC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E7A49-F808-46E1-AEAF-2D0AB3C68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094219-342B-425B-BF6C-A3B0CE285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87688E-8060-4F4B-BE02-1F8294A2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36349-4911-4E95-91C2-032B76A1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304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ED402-5B1C-4D5E-9373-EDAE077B7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73208B-C260-4ED3-826E-DA2FD700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D4739-FB81-4216-95FD-3096709B5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29CFC9-AFF0-4D55-8797-2041C773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898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6462FE-55EE-4CEA-B6C7-67DCC3FA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DEA11-26F1-4E61-B54F-5A207B9E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FD2A0-EF16-47FE-AA7E-2C49A8CA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74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E798C-0E5D-491E-9EF9-1CE41A01E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55F13-AAF8-4248-BC53-449799277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36A9F-BCD7-4016-B21A-C8F7E0E1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8D799-2CE5-4A88-A47B-7A3C37CD3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3D376-6E60-4037-B87D-ABA4A3E3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FF5DC-E0DB-4974-8319-DD6EA0E99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536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02242-7BA4-4E1A-AA4C-41A13127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8312E0-0639-4820-A609-16FD0050D1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58791-D036-4E33-9DA1-31F9E374E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882EB-3B82-4A8A-AC1D-EEEA1A563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48FD3-7F80-49D1-BF83-8D50BF372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C97FA-4D69-4E44-BCD9-CD7B05495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72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8D816C-6C34-49C2-A4EA-B25B7163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38D48-2667-411C-AE05-798024BAA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A04D9-E628-4CE2-A655-681874232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B9779-43AF-4DE2-9B37-86E27DB31C6B}" type="datetimeFigureOut">
              <a:rPr lang="hu-HU" smtClean="0"/>
              <a:t>2021. 06. 14.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C18C0-2F83-4C00-BC1F-8497E1F4F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0199-4213-47B0-A19F-7DDD901AF2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9616-E469-4434-A59A-3AD3A89ECF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93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22121-0B8C-4BD1-8B1B-3F26734FD7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FF9911-3470-462D-B80A-3A33BA141E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28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D02A5-D9B5-4AB2-83B1-58FC73D8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B590D-E7DB-449D-AC3D-727F8F0BB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4456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0A4F-8C90-4BB7-8F00-CAE09888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2734C-CFB6-48CE-B708-6E678C624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539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  <vt:variant>
        <vt:lpstr>Custom Shows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</vt:lpstr>
      <vt:lpstr>2</vt:lpstr>
      <vt:lpstr>3</vt:lpstr>
      <vt:lpstr>First</vt:lpstr>
      <vt:lpstr>Second</vt:lpstr>
      <vt:lpstr>Third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fejleszto</dc:creator>
  <cp:lastModifiedBy>fejleszto</cp:lastModifiedBy>
  <cp:revision>1</cp:revision>
  <dcterms:created xsi:type="dcterms:W3CDTF">2021-06-14T12:31:55Z</dcterms:created>
  <dcterms:modified xsi:type="dcterms:W3CDTF">2021-06-14T12:33:50Z</dcterms:modified>
</cp:coreProperties>
</file>