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8" r:id="rId1"/>
  </p:sldMasterIdLst>
  <p:sldIdLst>
    <p:sldId id="256" r:id="rId2"/>
  </p:sldIdLst>
  <p:sldSz cx="8640763" cy="57594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7" autoAdjust="0"/>
    <p:restoredTop sz="94660"/>
  </p:normalViewPr>
  <p:slideViewPr>
    <p:cSldViewPr snapToGrid="0">
      <p:cViewPr varScale="1">
        <p:scale>
          <a:sx n="71" d="100"/>
          <a:sy n="71" d="100"/>
        </p:scale>
        <p:origin x="62" y="6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28913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94053" y="306639"/>
            <a:ext cx="7452658" cy="11132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053" y="1533187"/>
            <a:ext cx="7452658" cy="36543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8061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l" defTabSz="767913" rtl="0" eaLnBrk="1" latinLnBrk="0" hangingPunct="1">
        <a:lnSpc>
          <a:spcPct val="90000"/>
        </a:lnSpc>
        <a:spcBef>
          <a:spcPct val="0"/>
        </a:spcBef>
        <a:buNone/>
        <a:defRPr sz="369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1978" indent="-191978" algn="l" defTabSz="767913" rtl="0" eaLnBrk="1" latinLnBrk="0" hangingPunct="1">
        <a:lnSpc>
          <a:spcPct val="90000"/>
        </a:lnSpc>
        <a:spcBef>
          <a:spcPts val="840"/>
        </a:spcBef>
        <a:buFont typeface="Arial" panose="020B0604020202020204" pitchFamily="34" charset="0"/>
        <a:buChar char="•"/>
        <a:defRPr sz="2351" kern="1200">
          <a:solidFill>
            <a:schemeClr val="tx1"/>
          </a:solidFill>
          <a:latin typeface="+mn-lt"/>
          <a:ea typeface="+mn-ea"/>
          <a:cs typeface="+mn-cs"/>
        </a:defRPr>
      </a:lvl1pPr>
      <a:lvl2pPr marL="57593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2016" kern="1200">
          <a:solidFill>
            <a:schemeClr val="tx1"/>
          </a:solidFill>
          <a:latin typeface="+mn-lt"/>
          <a:ea typeface="+mn-ea"/>
          <a:cs typeface="+mn-cs"/>
        </a:defRPr>
      </a:lvl2pPr>
      <a:lvl3pPr marL="95989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3pPr>
      <a:lvl4pPr marL="134384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72780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211176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49571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879674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26363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1pPr>
      <a:lvl2pPr marL="383957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2pPr>
      <a:lvl3pPr marL="76791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3pPr>
      <a:lvl4pPr marL="115187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53582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191978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303739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68769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071652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F7B6408B-6322-4D27-A08E-880B9AC34900}"/>
              </a:ext>
            </a:extLst>
          </p:cNvPr>
          <p:cNvGrpSpPr/>
          <p:nvPr/>
        </p:nvGrpSpPr>
        <p:grpSpPr>
          <a:xfrm rot="1200000">
            <a:off x="1800000" y="1440000"/>
            <a:ext cx="5760000" cy="2880000"/>
            <a:chOff x="1440000" y="720000"/>
            <a:chExt cx="5760000" cy="4320000"/>
          </a:xfrm>
        </p:grpSpPr>
        <p:sp>
          <p:nvSpPr>
            <p:cNvPr id="2" name="red">
              <a:extLst>
                <a:ext uri="{FF2B5EF4-FFF2-40B4-BE49-F238E27FC236}">
                  <a16:creationId xmlns:a16="http://schemas.microsoft.com/office/drawing/2014/main" id="{74E9629E-F167-4802-B630-3506DB7AF77C}"/>
                </a:ext>
              </a:extLst>
            </p:cNvPr>
            <p:cNvSpPr/>
            <p:nvPr/>
          </p:nvSpPr>
          <p:spPr>
            <a:xfrm rot="4800000">
              <a:off x="2879207" y="2160000"/>
              <a:ext cx="2880000" cy="1440000"/>
            </a:xfrm>
            <a:prstGeom prst="foldedCorner">
              <a:avLst>
                <a:gd name="adj" fmla="val 50000"/>
              </a:avLst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green">
              <a:extLst>
                <a:ext uri="{FF2B5EF4-FFF2-40B4-BE49-F238E27FC236}">
                  <a16:creationId xmlns:a16="http://schemas.microsoft.com/office/drawing/2014/main" id="{224951AA-B6A6-4673-9B5E-5B7E9D274199}"/>
                </a:ext>
              </a:extLst>
            </p:cNvPr>
            <p:cNvSpPr/>
            <p:nvPr/>
          </p:nvSpPr>
          <p:spPr>
            <a:xfrm>
              <a:off x="1440000" y="720000"/>
              <a:ext cx="5760000" cy="4320000"/>
            </a:xfrm>
            <a:prstGeom prst="foldedCorner">
              <a:avLst>
                <a:gd name="adj" fmla="val 33085"/>
              </a:avLst>
            </a:prstGeom>
            <a:noFill/>
            <a:ln>
              <a:solidFill>
                <a:srgbClr val="00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078362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15BE51DD-FEFD-41BD-BC9A-87613D50E9A8}" vid="{4E03261A-CC9A-42E9-97D1-CB20A6695C1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Quer24x16</Template>
  <TotalTime>26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Regina Henschel</dc:creator>
  <cp:lastModifiedBy>Regina Henschel</cp:lastModifiedBy>
  <cp:revision>1</cp:revision>
  <dcterms:created xsi:type="dcterms:W3CDTF">2021-05-02T13:11:56Z</dcterms:created>
  <dcterms:modified xsi:type="dcterms:W3CDTF">2021-05-02T13:38:21Z</dcterms:modified>
</cp:coreProperties>
</file>