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56" r:id="rId2"/>
  </p:sldIdLst>
  <p:sldSz cx="12192000" cy="6858000"/>
  <p:notesSz cx="6858000" cy="91440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23B"/>
    <a:srgbClr val="FAC4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3" autoAdjust="0"/>
    <p:restoredTop sz="86427" autoAdjust="0"/>
  </p:normalViewPr>
  <p:slideViewPr>
    <p:cSldViewPr snapToGrid="0" snapToObjects="1">
      <p:cViewPr varScale="1">
        <p:scale>
          <a:sx n="82" d="100"/>
          <a:sy n="82" d="100"/>
        </p:scale>
        <p:origin x="102" y="3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AD935B-5DC0-41AF-8EDB-2F426B55BD29}" type="doc">
      <dgm:prSet loTypeId="urn:microsoft.com/office/officeart/2005/8/layout/orgChart1" loCatId="hierarchy" qsTypeId="urn:microsoft.com/office/officeart/2005/8/quickstyle/simple2" qsCatId="simple" csTypeId="urn:microsoft.com/office/officeart/2005/8/colors/accent0_2" csCatId="mainScheme" phldr="1"/>
      <dgm:spPr/>
      <dgm:t>
        <a:bodyPr/>
        <a:lstStyle/>
        <a:p>
          <a:endParaRPr lang="en-GB"/>
        </a:p>
      </dgm:t>
    </dgm:pt>
    <dgm:pt modelId="{781EBAD7-C7BD-4464-B38E-0BF7438E8FB2}">
      <dgm:prSet phldrT="[Text]"/>
      <dgm:spPr/>
      <dgm:t>
        <a:bodyPr/>
        <a:lstStyle/>
        <a:p>
          <a:r>
            <a:rPr lang="en-GB" dirty="0"/>
            <a:t>Risks of transfusion</a:t>
          </a:r>
        </a:p>
      </dgm:t>
    </dgm:pt>
    <dgm:pt modelId="{BD669543-B0DC-476C-988D-7ADBAD4F5842}" type="parTrans" cxnId="{CA00588F-9AED-4848-98D3-D20C166BA36F}">
      <dgm:prSet/>
      <dgm:spPr/>
      <dgm:t>
        <a:bodyPr/>
        <a:lstStyle/>
        <a:p>
          <a:endParaRPr lang="en-GB"/>
        </a:p>
      </dgm:t>
    </dgm:pt>
    <dgm:pt modelId="{35A193AA-675A-4CFF-B9F3-3833E996332B}" type="sibTrans" cxnId="{CA00588F-9AED-4848-98D3-D20C166BA36F}">
      <dgm:prSet/>
      <dgm:spPr/>
      <dgm:t>
        <a:bodyPr/>
        <a:lstStyle/>
        <a:p>
          <a:endParaRPr lang="en-GB"/>
        </a:p>
      </dgm:t>
    </dgm:pt>
    <dgm:pt modelId="{6760A520-2B19-458E-AD9A-D11961CBDDDE}">
      <dgm:prSet phldrT="[Text]" custT="1"/>
      <dgm:spPr>
        <a:solidFill>
          <a:srgbClr val="0070C0"/>
        </a:solidFill>
        <a:ln w="19050" cap="flat" cmpd="sng" algn="ctr">
          <a:solidFill>
            <a:srgbClr val="44546A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9525" tIns="9525" rIns="9525" bIns="9525" numCol="1" spcCol="1270" anchor="ctr" anchorCtr="0"/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Acute</a:t>
          </a:r>
        </a:p>
      </dgm:t>
    </dgm:pt>
    <dgm:pt modelId="{7B68E1EA-0D6E-4F73-9015-DAF5E197B542}" type="parTrans" cxnId="{CE805033-FC0E-4EB2-BDE8-C68EC7D1CC3D}">
      <dgm:prSet/>
      <dgm:spPr>
        <a:ln>
          <a:noFill/>
        </a:ln>
      </dgm:spPr>
      <dgm:t>
        <a:bodyPr/>
        <a:lstStyle/>
        <a:p>
          <a:endParaRPr lang="en-GB"/>
        </a:p>
      </dgm:t>
    </dgm:pt>
    <dgm:pt modelId="{D8FE4A37-5969-4A46-8579-297B0FF16CBA}" type="sibTrans" cxnId="{CE805033-FC0E-4EB2-BDE8-C68EC7D1CC3D}">
      <dgm:prSet/>
      <dgm:spPr/>
      <dgm:t>
        <a:bodyPr/>
        <a:lstStyle/>
        <a:p>
          <a:endParaRPr lang="en-GB"/>
        </a:p>
      </dgm:t>
    </dgm:pt>
    <dgm:pt modelId="{B8205B2C-8D4B-45AB-8DE7-86C54E4E6652}">
      <dgm:prSet phldrT="[Text]"/>
      <dgm:spPr>
        <a:solidFill>
          <a:srgbClr val="0070C0"/>
        </a:solidFill>
      </dgm:spPr>
      <dgm:t>
        <a:bodyPr/>
        <a:lstStyle/>
        <a:p>
          <a:r>
            <a:rPr lang="en-GB" b="1" dirty="0">
              <a:solidFill>
                <a:schemeClr val="bg1"/>
              </a:solidFill>
            </a:rPr>
            <a:t>Delayed</a:t>
          </a:r>
        </a:p>
      </dgm:t>
    </dgm:pt>
    <dgm:pt modelId="{60DD70CC-FCEC-41E9-B518-976F9CAE2D05}" type="parTrans" cxnId="{5441D573-09A1-4234-8088-413266276FB4}">
      <dgm:prSet/>
      <dgm:spPr>
        <a:ln>
          <a:noFill/>
        </a:ln>
      </dgm:spPr>
      <dgm:t>
        <a:bodyPr/>
        <a:lstStyle/>
        <a:p>
          <a:endParaRPr lang="en-GB"/>
        </a:p>
      </dgm:t>
    </dgm:pt>
    <dgm:pt modelId="{4D012F9F-B850-49F6-B32A-8CFC4C439D21}" type="sibTrans" cxnId="{5441D573-09A1-4234-8088-413266276FB4}">
      <dgm:prSet/>
      <dgm:spPr/>
      <dgm:t>
        <a:bodyPr/>
        <a:lstStyle/>
        <a:p>
          <a:endParaRPr lang="en-GB"/>
        </a:p>
      </dgm:t>
    </dgm:pt>
    <dgm:pt modelId="{C1AECC65-C293-4864-B361-04B227FD22A4}">
      <dgm:prSet phldrT="[Text]"/>
      <dgm:spPr>
        <a:solidFill>
          <a:srgbClr val="C00000"/>
        </a:solidFill>
      </dgm:spPr>
      <dgm:t>
        <a:bodyPr/>
        <a:lstStyle/>
        <a:p>
          <a:r>
            <a:rPr lang="en-GB" b="1" dirty="0">
              <a:solidFill>
                <a:schemeClr val="bg1"/>
              </a:solidFill>
            </a:rPr>
            <a:t>Severe / life threatening</a:t>
          </a:r>
        </a:p>
      </dgm:t>
    </dgm:pt>
    <dgm:pt modelId="{DB7BBE61-14FA-447A-9356-C45E9F3C9ADA}" type="parTrans" cxnId="{D652F98D-7930-4343-A967-8E58BC8E1479}">
      <dgm:prSet/>
      <dgm:spPr>
        <a:ln>
          <a:noFill/>
        </a:ln>
      </dgm:spPr>
      <dgm:t>
        <a:bodyPr/>
        <a:lstStyle/>
        <a:p>
          <a:endParaRPr lang="en-GB"/>
        </a:p>
      </dgm:t>
    </dgm:pt>
    <dgm:pt modelId="{7408517A-D0F7-4E12-BA51-57A17365522B}" type="sibTrans" cxnId="{D652F98D-7930-4343-A967-8E58BC8E1479}">
      <dgm:prSet/>
      <dgm:spPr/>
      <dgm:t>
        <a:bodyPr/>
        <a:lstStyle/>
        <a:p>
          <a:endParaRPr lang="en-GB"/>
        </a:p>
      </dgm:t>
    </dgm:pt>
    <dgm:pt modelId="{754C7838-9D4E-44A7-A2E0-5988527802F2}">
      <dgm:prSet phldrT="[Text]"/>
      <dgm:spPr>
        <a:solidFill>
          <a:srgbClr val="00823B"/>
        </a:solidFill>
      </dgm:spPr>
      <dgm:t>
        <a:bodyPr/>
        <a:lstStyle/>
        <a:p>
          <a:r>
            <a:rPr lang="en-GB" b="1" dirty="0">
              <a:solidFill>
                <a:schemeClr val="bg1"/>
              </a:solidFill>
            </a:rPr>
            <a:t>Less severe</a:t>
          </a:r>
        </a:p>
      </dgm:t>
    </dgm:pt>
    <dgm:pt modelId="{F9AC88BC-1AE8-4833-8045-8B8B4B087744}" type="parTrans" cxnId="{7995DC3D-3927-4877-8628-452EC01E1682}">
      <dgm:prSet/>
      <dgm:spPr>
        <a:ln>
          <a:noFill/>
        </a:ln>
      </dgm:spPr>
      <dgm:t>
        <a:bodyPr/>
        <a:lstStyle/>
        <a:p>
          <a:endParaRPr lang="en-GB"/>
        </a:p>
      </dgm:t>
    </dgm:pt>
    <dgm:pt modelId="{1F5B0857-BC40-44FC-B3DE-24082BC39B41}" type="sibTrans" cxnId="{7995DC3D-3927-4877-8628-452EC01E1682}">
      <dgm:prSet/>
      <dgm:spPr/>
      <dgm:t>
        <a:bodyPr/>
        <a:lstStyle/>
        <a:p>
          <a:endParaRPr lang="en-GB"/>
        </a:p>
      </dgm:t>
    </dgm:pt>
    <dgm:pt modelId="{9552071F-9EA8-4D1A-9DD8-8597A9FE7FC8}">
      <dgm:prSet phldrT="[Text]"/>
      <dgm:spPr/>
      <dgm:t>
        <a:bodyPr/>
        <a:lstStyle/>
        <a:p>
          <a:r>
            <a:rPr lang="en-GB" dirty="0"/>
            <a:t>Acute haemolytic reaction</a:t>
          </a:r>
        </a:p>
        <a:p>
          <a:r>
            <a:rPr lang="en-GB" dirty="0"/>
            <a:t>Transfusion associated acute lung injury (TRALI)</a:t>
          </a:r>
        </a:p>
        <a:p>
          <a:r>
            <a:rPr lang="en-GB" dirty="0"/>
            <a:t>Transfusion associated circulatory overload (TACO)</a:t>
          </a:r>
        </a:p>
        <a:p>
          <a:r>
            <a:rPr lang="en-GB" dirty="0"/>
            <a:t>Bacterial contamination</a:t>
          </a:r>
        </a:p>
        <a:p>
          <a:r>
            <a:rPr lang="en-GB" dirty="0"/>
            <a:t>Severe allergic/anaphylaxis</a:t>
          </a:r>
        </a:p>
        <a:p>
          <a:r>
            <a:rPr lang="en-GB" dirty="0"/>
            <a:t>Allergy associated with IgG</a:t>
          </a:r>
        </a:p>
        <a:p>
          <a:r>
            <a:rPr lang="en-GB" dirty="0"/>
            <a:t>Hypotensive reactions</a:t>
          </a:r>
        </a:p>
      </dgm:t>
    </dgm:pt>
    <dgm:pt modelId="{E23BFF52-782B-4C80-BF5A-C88EBD216192}" type="parTrans" cxnId="{2F8BDDBC-9DF7-4616-B658-8188D1AF1554}">
      <dgm:prSet/>
      <dgm:spPr>
        <a:ln>
          <a:noFill/>
        </a:ln>
      </dgm:spPr>
      <dgm:t>
        <a:bodyPr/>
        <a:lstStyle/>
        <a:p>
          <a:endParaRPr lang="en-GB"/>
        </a:p>
      </dgm:t>
    </dgm:pt>
    <dgm:pt modelId="{492CAC4C-0ACA-4B1B-956D-F59641C1F348}" type="sibTrans" cxnId="{2F8BDDBC-9DF7-4616-B658-8188D1AF1554}">
      <dgm:prSet/>
      <dgm:spPr/>
      <dgm:t>
        <a:bodyPr/>
        <a:lstStyle/>
        <a:p>
          <a:endParaRPr lang="en-GB"/>
        </a:p>
      </dgm:t>
    </dgm:pt>
    <dgm:pt modelId="{09FFC2F1-2055-4B08-91C8-318B8F189ED5}">
      <dgm:prSet phldrT="[Text]"/>
      <dgm:spPr/>
      <dgm:t>
        <a:bodyPr/>
        <a:lstStyle/>
        <a:p>
          <a:r>
            <a:rPr lang="en-GB" dirty="0"/>
            <a:t>Febrile non-haemolytic reactions</a:t>
          </a:r>
        </a:p>
        <a:p>
          <a:r>
            <a:rPr lang="en-GB" dirty="0"/>
            <a:t>Mild allergic reactions</a:t>
          </a:r>
        </a:p>
      </dgm:t>
    </dgm:pt>
    <dgm:pt modelId="{5FD1674F-63A1-4170-885D-B9FBE1F72B7D}" type="parTrans" cxnId="{8E5F097E-31D2-43D4-B001-77211A7321FA}">
      <dgm:prSet/>
      <dgm:spPr>
        <a:ln>
          <a:noFill/>
        </a:ln>
      </dgm:spPr>
      <dgm:t>
        <a:bodyPr/>
        <a:lstStyle/>
        <a:p>
          <a:endParaRPr lang="en-GB"/>
        </a:p>
      </dgm:t>
    </dgm:pt>
    <dgm:pt modelId="{0C3BF9CA-15C7-4A34-AF73-62AD24E46E75}" type="sibTrans" cxnId="{8E5F097E-31D2-43D4-B001-77211A7321FA}">
      <dgm:prSet/>
      <dgm:spPr/>
      <dgm:t>
        <a:bodyPr/>
        <a:lstStyle/>
        <a:p>
          <a:endParaRPr lang="en-GB"/>
        </a:p>
      </dgm:t>
    </dgm:pt>
    <dgm:pt modelId="{9D4B3243-1459-4518-87E9-E2F5C2CE3EB9}">
      <dgm:prSet phldrT="[Text]"/>
      <dgm:spPr/>
      <dgm:t>
        <a:bodyPr/>
        <a:lstStyle/>
        <a:p>
          <a:r>
            <a:rPr lang="en-GB" dirty="0"/>
            <a:t>Delayed haemolytic reaction</a:t>
          </a:r>
        </a:p>
        <a:p>
          <a:r>
            <a:rPr lang="en-GB" dirty="0"/>
            <a:t>Transfusion graft versus host disease</a:t>
          </a:r>
        </a:p>
        <a:p>
          <a:r>
            <a:rPr lang="en-GB" dirty="0"/>
            <a:t>Post transfusion purpura</a:t>
          </a:r>
        </a:p>
        <a:p>
          <a:r>
            <a:rPr lang="en-GB" dirty="0"/>
            <a:t>Hyperhaemolysis</a:t>
          </a:r>
        </a:p>
      </dgm:t>
    </dgm:pt>
    <dgm:pt modelId="{3EDA5985-951A-47C1-B654-5BB4F899B610}" type="parTrans" cxnId="{480B1DBD-9BAB-4645-9B25-F84A5C676701}">
      <dgm:prSet/>
      <dgm:spPr>
        <a:ln>
          <a:noFill/>
        </a:ln>
      </dgm:spPr>
      <dgm:t>
        <a:bodyPr/>
        <a:lstStyle/>
        <a:p>
          <a:endParaRPr lang="en-GB"/>
        </a:p>
      </dgm:t>
    </dgm:pt>
    <dgm:pt modelId="{1FF232C9-B681-481A-B1CF-BAF3275F651F}" type="sibTrans" cxnId="{480B1DBD-9BAB-4645-9B25-F84A5C676701}">
      <dgm:prSet/>
      <dgm:spPr/>
      <dgm:t>
        <a:bodyPr/>
        <a:lstStyle/>
        <a:p>
          <a:endParaRPr lang="en-GB"/>
        </a:p>
      </dgm:t>
    </dgm:pt>
    <dgm:pt modelId="{A2B8CAF3-E393-4BEF-AF30-2A546D2127CC}" type="pres">
      <dgm:prSet presAssocID="{1DAD935B-5DC0-41AF-8EDB-2F426B55BD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A15D67B-3C97-4DE3-B599-2F52E46F0B11}" type="pres">
      <dgm:prSet presAssocID="{781EBAD7-C7BD-4464-B38E-0BF7438E8FB2}" presName="hierRoot1" presStyleCnt="0">
        <dgm:presLayoutVars>
          <dgm:hierBranch val="init"/>
        </dgm:presLayoutVars>
      </dgm:prSet>
      <dgm:spPr/>
    </dgm:pt>
    <dgm:pt modelId="{ACD5AF4D-4B2D-48EA-823D-0FAAF94B5B62}" type="pres">
      <dgm:prSet presAssocID="{781EBAD7-C7BD-4464-B38E-0BF7438E8FB2}" presName="rootComposite1" presStyleCnt="0"/>
      <dgm:spPr/>
    </dgm:pt>
    <dgm:pt modelId="{D26A0CF9-CD1D-4151-9B12-7CFBE9990CEA}" type="pres">
      <dgm:prSet presAssocID="{781EBAD7-C7BD-4464-B38E-0BF7438E8FB2}" presName="rootText1" presStyleLbl="node0" presStyleIdx="0" presStyleCnt="1" custLinFactNeighborX="43861">
        <dgm:presLayoutVars>
          <dgm:chPref val="3"/>
        </dgm:presLayoutVars>
      </dgm:prSet>
      <dgm:spPr>
        <a:prstGeom prst="roundRect">
          <a:avLst/>
        </a:prstGeom>
      </dgm:spPr>
    </dgm:pt>
    <dgm:pt modelId="{B0EA72E2-F4B6-4922-ADC4-DE64C8549FB8}" type="pres">
      <dgm:prSet presAssocID="{781EBAD7-C7BD-4464-B38E-0BF7438E8FB2}" presName="rootConnector1" presStyleLbl="node1" presStyleIdx="0" presStyleCnt="0"/>
      <dgm:spPr/>
    </dgm:pt>
    <dgm:pt modelId="{BE1F2FC7-4056-4B4A-A8E2-389749CB4579}" type="pres">
      <dgm:prSet presAssocID="{781EBAD7-C7BD-4464-B38E-0BF7438E8FB2}" presName="hierChild2" presStyleCnt="0"/>
      <dgm:spPr/>
    </dgm:pt>
    <dgm:pt modelId="{24B0A4A7-5FD0-4774-80A5-27931209F4A7}" type="pres">
      <dgm:prSet presAssocID="{7B68E1EA-0D6E-4F73-9015-DAF5E197B542}" presName="Name37" presStyleLbl="parChTrans1D2" presStyleIdx="0" presStyleCnt="2"/>
      <dgm:spPr/>
    </dgm:pt>
    <dgm:pt modelId="{8510E913-1474-43DA-AD89-CC4B54924D3F}" type="pres">
      <dgm:prSet presAssocID="{6760A520-2B19-458E-AD9A-D11961CBDDDE}" presName="hierRoot2" presStyleCnt="0">
        <dgm:presLayoutVars>
          <dgm:hierBranch val="init"/>
        </dgm:presLayoutVars>
      </dgm:prSet>
      <dgm:spPr/>
    </dgm:pt>
    <dgm:pt modelId="{7BF85595-563E-4F1D-919E-82DE24F6F790}" type="pres">
      <dgm:prSet presAssocID="{6760A520-2B19-458E-AD9A-D11961CBDDDE}" presName="rootComposite" presStyleCnt="0"/>
      <dgm:spPr/>
    </dgm:pt>
    <dgm:pt modelId="{25241932-3FF5-4928-8256-1F71BEB16C0C}" type="pres">
      <dgm:prSet presAssocID="{6760A520-2B19-458E-AD9A-D11961CBDDDE}" presName="rootText" presStyleLbl="node2" presStyleIdx="0" presStyleCnt="2" custLinFactNeighborX="17316">
        <dgm:presLayoutVars>
          <dgm:chPref val="3"/>
        </dgm:presLayoutVars>
      </dgm:prSet>
      <dgm:spPr>
        <a:xfrm>
          <a:off x="2191088" y="1134926"/>
          <a:ext cx="1596530" cy="798265"/>
        </a:xfrm>
        <a:prstGeom prst="roundRect">
          <a:avLst/>
        </a:prstGeom>
      </dgm:spPr>
    </dgm:pt>
    <dgm:pt modelId="{F573A54B-1297-4206-B5B5-3B7B612EFE79}" type="pres">
      <dgm:prSet presAssocID="{6760A520-2B19-458E-AD9A-D11961CBDDDE}" presName="rootConnector" presStyleLbl="node2" presStyleIdx="0" presStyleCnt="2"/>
      <dgm:spPr/>
    </dgm:pt>
    <dgm:pt modelId="{520B2D16-9965-4628-B5FC-1ECFFE5EA304}" type="pres">
      <dgm:prSet presAssocID="{6760A520-2B19-458E-AD9A-D11961CBDDDE}" presName="hierChild4" presStyleCnt="0"/>
      <dgm:spPr/>
    </dgm:pt>
    <dgm:pt modelId="{F544927E-F759-4A05-B745-9B8BD142FB1F}" type="pres">
      <dgm:prSet presAssocID="{DB7BBE61-14FA-447A-9356-C45E9F3C9ADA}" presName="Name37" presStyleLbl="parChTrans1D3" presStyleIdx="0" presStyleCnt="3"/>
      <dgm:spPr/>
    </dgm:pt>
    <dgm:pt modelId="{2BB28ACA-161D-4959-B5C0-A82AD554FAAF}" type="pres">
      <dgm:prSet presAssocID="{C1AECC65-C293-4864-B361-04B227FD22A4}" presName="hierRoot2" presStyleCnt="0">
        <dgm:presLayoutVars>
          <dgm:hierBranch val="init"/>
        </dgm:presLayoutVars>
      </dgm:prSet>
      <dgm:spPr/>
    </dgm:pt>
    <dgm:pt modelId="{09A02F38-0843-4973-967D-9F8E8EFC4837}" type="pres">
      <dgm:prSet presAssocID="{C1AECC65-C293-4864-B361-04B227FD22A4}" presName="rootComposite" presStyleCnt="0"/>
      <dgm:spPr/>
    </dgm:pt>
    <dgm:pt modelId="{F1F6EF8E-1034-4387-B4AD-3F57CA556154}" type="pres">
      <dgm:prSet presAssocID="{C1AECC65-C293-4864-B361-04B227FD22A4}" presName="rootText" presStyleLbl="node3" presStyleIdx="0" presStyleCnt="3">
        <dgm:presLayoutVars>
          <dgm:chPref val="3"/>
        </dgm:presLayoutVars>
      </dgm:prSet>
      <dgm:spPr>
        <a:prstGeom prst="roundRect">
          <a:avLst/>
        </a:prstGeom>
      </dgm:spPr>
    </dgm:pt>
    <dgm:pt modelId="{8A2EDDF6-13CA-407C-BF68-2B6F4ADD428C}" type="pres">
      <dgm:prSet presAssocID="{C1AECC65-C293-4864-B361-04B227FD22A4}" presName="rootConnector" presStyleLbl="node3" presStyleIdx="0" presStyleCnt="3"/>
      <dgm:spPr/>
    </dgm:pt>
    <dgm:pt modelId="{254745F5-10D5-4A46-BFD8-87CF2BBC5FBF}" type="pres">
      <dgm:prSet presAssocID="{C1AECC65-C293-4864-B361-04B227FD22A4}" presName="hierChild4" presStyleCnt="0"/>
      <dgm:spPr/>
    </dgm:pt>
    <dgm:pt modelId="{471ED820-0C81-480D-91FF-CA3C5C59176F}" type="pres">
      <dgm:prSet presAssocID="{E23BFF52-782B-4C80-BF5A-C88EBD216192}" presName="Name37" presStyleLbl="parChTrans1D4" presStyleIdx="0" presStyleCnt="2"/>
      <dgm:spPr/>
    </dgm:pt>
    <dgm:pt modelId="{74282B11-EC61-4753-B6DB-CD3C25E0B3DF}" type="pres">
      <dgm:prSet presAssocID="{9552071F-9EA8-4D1A-9DD8-8597A9FE7FC8}" presName="hierRoot2" presStyleCnt="0">
        <dgm:presLayoutVars>
          <dgm:hierBranch val="init"/>
        </dgm:presLayoutVars>
      </dgm:prSet>
      <dgm:spPr/>
    </dgm:pt>
    <dgm:pt modelId="{B67F1630-A4BE-4423-B78B-A40A7616C29F}" type="pres">
      <dgm:prSet presAssocID="{9552071F-9EA8-4D1A-9DD8-8597A9FE7FC8}" presName="rootComposite" presStyleCnt="0"/>
      <dgm:spPr/>
    </dgm:pt>
    <dgm:pt modelId="{537EC7A8-14FC-4397-998F-BB62A0BAA11D}" type="pres">
      <dgm:prSet presAssocID="{9552071F-9EA8-4D1A-9DD8-8597A9FE7FC8}" presName="rootText" presStyleLbl="node4" presStyleIdx="0" presStyleCnt="2" custScaleX="146443" custScaleY="392806" custLinFactNeighborX="-48114">
        <dgm:presLayoutVars>
          <dgm:chPref val="3"/>
        </dgm:presLayoutVars>
      </dgm:prSet>
      <dgm:spPr>
        <a:prstGeom prst="roundRect">
          <a:avLst/>
        </a:prstGeom>
      </dgm:spPr>
    </dgm:pt>
    <dgm:pt modelId="{8CC34E89-4E79-41A1-8571-EF7DE2690DF2}" type="pres">
      <dgm:prSet presAssocID="{9552071F-9EA8-4D1A-9DD8-8597A9FE7FC8}" presName="rootConnector" presStyleLbl="node4" presStyleIdx="0" presStyleCnt="2"/>
      <dgm:spPr/>
    </dgm:pt>
    <dgm:pt modelId="{B11C38D5-A350-455E-87B8-988620BA7DAB}" type="pres">
      <dgm:prSet presAssocID="{9552071F-9EA8-4D1A-9DD8-8597A9FE7FC8}" presName="hierChild4" presStyleCnt="0"/>
      <dgm:spPr/>
    </dgm:pt>
    <dgm:pt modelId="{D3F0C70A-5C65-42FE-9AB3-4EB5A37BBDF8}" type="pres">
      <dgm:prSet presAssocID="{9552071F-9EA8-4D1A-9DD8-8597A9FE7FC8}" presName="hierChild5" presStyleCnt="0"/>
      <dgm:spPr/>
    </dgm:pt>
    <dgm:pt modelId="{E463B116-3B58-4C57-9D0E-016BB3F0EB4F}" type="pres">
      <dgm:prSet presAssocID="{C1AECC65-C293-4864-B361-04B227FD22A4}" presName="hierChild5" presStyleCnt="0"/>
      <dgm:spPr/>
    </dgm:pt>
    <dgm:pt modelId="{29547FA5-80DB-49AD-B99A-A13ECF81DD24}" type="pres">
      <dgm:prSet presAssocID="{F9AC88BC-1AE8-4833-8045-8B8B4B087744}" presName="Name37" presStyleLbl="parChTrans1D3" presStyleIdx="1" presStyleCnt="3"/>
      <dgm:spPr/>
    </dgm:pt>
    <dgm:pt modelId="{65409FBC-8208-460F-915E-D02573B77FF9}" type="pres">
      <dgm:prSet presAssocID="{754C7838-9D4E-44A7-A2E0-5988527802F2}" presName="hierRoot2" presStyleCnt="0">
        <dgm:presLayoutVars>
          <dgm:hierBranch val="init"/>
        </dgm:presLayoutVars>
      </dgm:prSet>
      <dgm:spPr/>
    </dgm:pt>
    <dgm:pt modelId="{7D7C1FCC-17DB-405D-AA60-1224A9DE6B2F}" type="pres">
      <dgm:prSet presAssocID="{754C7838-9D4E-44A7-A2E0-5988527802F2}" presName="rootComposite" presStyleCnt="0"/>
      <dgm:spPr/>
    </dgm:pt>
    <dgm:pt modelId="{6C673499-7AD8-4997-B82E-CA650626FF79}" type="pres">
      <dgm:prSet presAssocID="{754C7838-9D4E-44A7-A2E0-5988527802F2}" presName="rootText" presStyleLbl="node3" presStyleIdx="1" presStyleCnt="3" custLinFactNeighborX="35722">
        <dgm:presLayoutVars>
          <dgm:chPref val="3"/>
        </dgm:presLayoutVars>
      </dgm:prSet>
      <dgm:spPr>
        <a:prstGeom prst="roundRect">
          <a:avLst/>
        </a:prstGeom>
      </dgm:spPr>
    </dgm:pt>
    <dgm:pt modelId="{E8700815-8B09-42BA-95E1-2F12CCB7C721}" type="pres">
      <dgm:prSet presAssocID="{754C7838-9D4E-44A7-A2E0-5988527802F2}" presName="rootConnector" presStyleLbl="node3" presStyleIdx="1" presStyleCnt="3"/>
      <dgm:spPr/>
    </dgm:pt>
    <dgm:pt modelId="{6B17EF3F-1943-41B5-B9BD-BB828D05D8D8}" type="pres">
      <dgm:prSet presAssocID="{754C7838-9D4E-44A7-A2E0-5988527802F2}" presName="hierChild4" presStyleCnt="0"/>
      <dgm:spPr/>
    </dgm:pt>
    <dgm:pt modelId="{3A5B10D7-D2CA-442C-B1B1-16C92A775F5F}" type="pres">
      <dgm:prSet presAssocID="{5FD1674F-63A1-4170-885D-B9FBE1F72B7D}" presName="Name37" presStyleLbl="parChTrans1D4" presStyleIdx="1" presStyleCnt="2"/>
      <dgm:spPr/>
    </dgm:pt>
    <dgm:pt modelId="{E3050B2E-7718-4E6D-A280-ACD1521880F3}" type="pres">
      <dgm:prSet presAssocID="{09FFC2F1-2055-4B08-91C8-318B8F189ED5}" presName="hierRoot2" presStyleCnt="0">
        <dgm:presLayoutVars>
          <dgm:hierBranch val="init"/>
        </dgm:presLayoutVars>
      </dgm:prSet>
      <dgm:spPr/>
    </dgm:pt>
    <dgm:pt modelId="{2162C032-6727-4750-AAA5-8281C4F75A10}" type="pres">
      <dgm:prSet presAssocID="{09FFC2F1-2055-4B08-91C8-318B8F189ED5}" presName="rootComposite" presStyleCnt="0"/>
      <dgm:spPr/>
    </dgm:pt>
    <dgm:pt modelId="{AA4E56A0-168E-43E8-9D57-68F6E97F92B7}" type="pres">
      <dgm:prSet presAssocID="{09FFC2F1-2055-4B08-91C8-318B8F189ED5}" presName="rootText" presStyleLbl="node4" presStyleIdx="1" presStyleCnt="2" custScaleX="146443" custScaleY="169161" custLinFactNeighborX="-12392">
        <dgm:presLayoutVars>
          <dgm:chPref val="3"/>
        </dgm:presLayoutVars>
      </dgm:prSet>
      <dgm:spPr>
        <a:prstGeom prst="roundRect">
          <a:avLst/>
        </a:prstGeom>
      </dgm:spPr>
    </dgm:pt>
    <dgm:pt modelId="{0ADC9CD4-E872-4A4A-9E76-417AF987012B}" type="pres">
      <dgm:prSet presAssocID="{09FFC2F1-2055-4B08-91C8-318B8F189ED5}" presName="rootConnector" presStyleLbl="node4" presStyleIdx="1" presStyleCnt="2"/>
      <dgm:spPr/>
    </dgm:pt>
    <dgm:pt modelId="{0D88BDD5-EF21-4D09-A2F9-C2739C674314}" type="pres">
      <dgm:prSet presAssocID="{09FFC2F1-2055-4B08-91C8-318B8F189ED5}" presName="hierChild4" presStyleCnt="0"/>
      <dgm:spPr/>
    </dgm:pt>
    <dgm:pt modelId="{43B4B8AA-22CA-4EEA-9644-EA3CC9E30832}" type="pres">
      <dgm:prSet presAssocID="{09FFC2F1-2055-4B08-91C8-318B8F189ED5}" presName="hierChild5" presStyleCnt="0"/>
      <dgm:spPr/>
    </dgm:pt>
    <dgm:pt modelId="{93637409-A50C-4223-ACCD-F5CD26B55161}" type="pres">
      <dgm:prSet presAssocID="{754C7838-9D4E-44A7-A2E0-5988527802F2}" presName="hierChild5" presStyleCnt="0"/>
      <dgm:spPr/>
    </dgm:pt>
    <dgm:pt modelId="{E9FEA7CB-D174-4FF1-88DC-A118612CF974}" type="pres">
      <dgm:prSet presAssocID="{6760A520-2B19-458E-AD9A-D11961CBDDDE}" presName="hierChild5" presStyleCnt="0"/>
      <dgm:spPr/>
    </dgm:pt>
    <dgm:pt modelId="{346A63E7-A25A-48AA-B752-10AFF2A47E20}" type="pres">
      <dgm:prSet presAssocID="{60DD70CC-FCEC-41E9-B518-976F9CAE2D05}" presName="Name37" presStyleLbl="parChTrans1D2" presStyleIdx="1" presStyleCnt="2"/>
      <dgm:spPr/>
    </dgm:pt>
    <dgm:pt modelId="{D528A441-AA16-49B3-8B95-FD7969BBB7AE}" type="pres">
      <dgm:prSet presAssocID="{B8205B2C-8D4B-45AB-8DE7-86C54E4E6652}" presName="hierRoot2" presStyleCnt="0">
        <dgm:presLayoutVars>
          <dgm:hierBranch val="init"/>
        </dgm:presLayoutVars>
      </dgm:prSet>
      <dgm:spPr/>
    </dgm:pt>
    <dgm:pt modelId="{62C61C96-4387-404B-94EC-112FCCC3FD49}" type="pres">
      <dgm:prSet presAssocID="{B8205B2C-8D4B-45AB-8DE7-86C54E4E6652}" presName="rootComposite" presStyleCnt="0"/>
      <dgm:spPr/>
    </dgm:pt>
    <dgm:pt modelId="{306E8BAD-7419-4321-A09B-90518DE460D3}" type="pres">
      <dgm:prSet presAssocID="{B8205B2C-8D4B-45AB-8DE7-86C54E4E6652}" presName="rootText" presStyleLbl="node2" presStyleIdx="1" presStyleCnt="2" custLinFactNeighborX="69874">
        <dgm:presLayoutVars>
          <dgm:chPref val="3"/>
        </dgm:presLayoutVars>
      </dgm:prSet>
      <dgm:spPr>
        <a:prstGeom prst="roundRect">
          <a:avLst/>
        </a:prstGeom>
      </dgm:spPr>
    </dgm:pt>
    <dgm:pt modelId="{A8BD1243-0066-4305-B1B8-FF58579D76E7}" type="pres">
      <dgm:prSet presAssocID="{B8205B2C-8D4B-45AB-8DE7-86C54E4E6652}" presName="rootConnector" presStyleLbl="node2" presStyleIdx="1" presStyleCnt="2"/>
      <dgm:spPr/>
    </dgm:pt>
    <dgm:pt modelId="{D9D334BC-1CC1-4E6F-987B-A3282D4BCA18}" type="pres">
      <dgm:prSet presAssocID="{B8205B2C-8D4B-45AB-8DE7-86C54E4E6652}" presName="hierChild4" presStyleCnt="0"/>
      <dgm:spPr/>
    </dgm:pt>
    <dgm:pt modelId="{9CCAF225-CE20-4A41-92D9-E4D17F811A4A}" type="pres">
      <dgm:prSet presAssocID="{3EDA5985-951A-47C1-B654-5BB4F899B610}" presName="Name37" presStyleLbl="parChTrans1D3" presStyleIdx="2" presStyleCnt="3"/>
      <dgm:spPr/>
    </dgm:pt>
    <dgm:pt modelId="{776BAFE9-45BA-46D7-8918-101AE11739C7}" type="pres">
      <dgm:prSet presAssocID="{9D4B3243-1459-4518-87E9-E2F5C2CE3EB9}" presName="hierRoot2" presStyleCnt="0">
        <dgm:presLayoutVars>
          <dgm:hierBranch val="init"/>
        </dgm:presLayoutVars>
      </dgm:prSet>
      <dgm:spPr/>
    </dgm:pt>
    <dgm:pt modelId="{20C26D12-80F2-45F8-BA15-96F04056BBD3}" type="pres">
      <dgm:prSet presAssocID="{9D4B3243-1459-4518-87E9-E2F5C2CE3EB9}" presName="rootComposite" presStyleCnt="0"/>
      <dgm:spPr/>
    </dgm:pt>
    <dgm:pt modelId="{0EE7F8F4-CDD1-458F-AA61-82E78DE1D6C9}" type="pres">
      <dgm:prSet presAssocID="{9D4B3243-1459-4518-87E9-E2F5C2CE3EB9}" presName="rootText" presStyleLbl="node3" presStyleIdx="2" presStyleCnt="3" custScaleX="146443" custScaleY="259679" custLinFactNeighborX="22989">
        <dgm:presLayoutVars>
          <dgm:chPref val="3"/>
        </dgm:presLayoutVars>
      </dgm:prSet>
      <dgm:spPr>
        <a:prstGeom prst="roundRect">
          <a:avLst/>
        </a:prstGeom>
      </dgm:spPr>
    </dgm:pt>
    <dgm:pt modelId="{300FA673-87B8-45C0-A755-86C418F72756}" type="pres">
      <dgm:prSet presAssocID="{9D4B3243-1459-4518-87E9-E2F5C2CE3EB9}" presName="rootConnector" presStyleLbl="node3" presStyleIdx="2" presStyleCnt="3"/>
      <dgm:spPr/>
    </dgm:pt>
    <dgm:pt modelId="{09EE94B6-7BE1-4CA0-8831-D79C0D701607}" type="pres">
      <dgm:prSet presAssocID="{9D4B3243-1459-4518-87E9-E2F5C2CE3EB9}" presName="hierChild4" presStyleCnt="0"/>
      <dgm:spPr/>
    </dgm:pt>
    <dgm:pt modelId="{9EB4A044-CACD-4784-87DC-8E6D14541FC6}" type="pres">
      <dgm:prSet presAssocID="{9D4B3243-1459-4518-87E9-E2F5C2CE3EB9}" presName="hierChild5" presStyleCnt="0"/>
      <dgm:spPr/>
    </dgm:pt>
    <dgm:pt modelId="{827BB21B-3028-40B1-947D-86DE51B489CA}" type="pres">
      <dgm:prSet presAssocID="{B8205B2C-8D4B-45AB-8DE7-86C54E4E6652}" presName="hierChild5" presStyleCnt="0"/>
      <dgm:spPr/>
    </dgm:pt>
    <dgm:pt modelId="{A01B1E1E-3AAB-4477-B2FF-B3F016D88735}" type="pres">
      <dgm:prSet presAssocID="{781EBAD7-C7BD-4464-B38E-0BF7438E8FB2}" presName="hierChild3" presStyleCnt="0"/>
      <dgm:spPr/>
    </dgm:pt>
  </dgm:ptLst>
  <dgm:cxnLst>
    <dgm:cxn modelId="{F385820B-FCC7-4B01-9917-F9D711472304}" type="presOf" srcId="{F9AC88BC-1AE8-4833-8045-8B8B4B087744}" destId="{29547FA5-80DB-49AD-B99A-A13ECF81DD24}" srcOrd="0" destOrd="0" presId="urn:microsoft.com/office/officeart/2005/8/layout/orgChart1"/>
    <dgm:cxn modelId="{2D8F6711-55F5-457D-8FD7-30DB5C5AC5F1}" type="presOf" srcId="{B8205B2C-8D4B-45AB-8DE7-86C54E4E6652}" destId="{306E8BAD-7419-4321-A09B-90518DE460D3}" srcOrd="0" destOrd="0" presId="urn:microsoft.com/office/officeart/2005/8/layout/orgChart1"/>
    <dgm:cxn modelId="{BEF99D13-D4A1-4FAC-81B8-F309A440551D}" type="presOf" srcId="{3EDA5985-951A-47C1-B654-5BB4F899B610}" destId="{9CCAF225-CE20-4A41-92D9-E4D17F811A4A}" srcOrd="0" destOrd="0" presId="urn:microsoft.com/office/officeart/2005/8/layout/orgChart1"/>
    <dgm:cxn modelId="{94CE5719-5FED-4392-B766-E8FDD918183D}" type="presOf" srcId="{754C7838-9D4E-44A7-A2E0-5988527802F2}" destId="{6C673499-7AD8-4997-B82E-CA650626FF79}" srcOrd="0" destOrd="0" presId="urn:microsoft.com/office/officeart/2005/8/layout/orgChart1"/>
    <dgm:cxn modelId="{E238A921-BE15-44FF-8E9E-BB9EA97FEC42}" type="presOf" srcId="{DB7BBE61-14FA-447A-9356-C45E9F3C9ADA}" destId="{F544927E-F759-4A05-B745-9B8BD142FB1F}" srcOrd="0" destOrd="0" presId="urn:microsoft.com/office/officeart/2005/8/layout/orgChart1"/>
    <dgm:cxn modelId="{CE805033-FC0E-4EB2-BDE8-C68EC7D1CC3D}" srcId="{781EBAD7-C7BD-4464-B38E-0BF7438E8FB2}" destId="{6760A520-2B19-458E-AD9A-D11961CBDDDE}" srcOrd="0" destOrd="0" parTransId="{7B68E1EA-0D6E-4F73-9015-DAF5E197B542}" sibTransId="{D8FE4A37-5969-4A46-8579-297B0FF16CBA}"/>
    <dgm:cxn modelId="{7995DC3D-3927-4877-8628-452EC01E1682}" srcId="{6760A520-2B19-458E-AD9A-D11961CBDDDE}" destId="{754C7838-9D4E-44A7-A2E0-5988527802F2}" srcOrd="1" destOrd="0" parTransId="{F9AC88BC-1AE8-4833-8045-8B8B4B087744}" sibTransId="{1F5B0857-BC40-44FC-B3DE-24082BC39B41}"/>
    <dgm:cxn modelId="{94AF1D44-D4FD-4AE2-B8B5-0BA8D04CE67C}" type="presOf" srcId="{781EBAD7-C7BD-4464-B38E-0BF7438E8FB2}" destId="{B0EA72E2-F4B6-4922-ADC4-DE64C8549FB8}" srcOrd="1" destOrd="0" presId="urn:microsoft.com/office/officeart/2005/8/layout/orgChart1"/>
    <dgm:cxn modelId="{CA675965-8A58-4BA4-9DF5-6A19A1D8B129}" type="presOf" srcId="{6760A520-2B19-458E-AD9A-D11961CBDDDE}" destId="{F573A54B-1297-4206-B5B5-3B7B612EFE79}" srcOrd="1" destOrd="0" presId="urn:microsoft.com/office/officeart/2005/8/layout/orgChart1"/>
    <dgm:cxn modelId="{C659376B-8166-4233-B546-4790008F47E4}" type="presOf" srcId="{1DAD935B-5DC0-41AF-8EDB-2F426B55BD29}" destId="{A2B8CAF3-E393-4BEF-AF30-2A546D2127CC}" srcOrd="0" destOrd="0" presId="urn:microsoft.com/office/officeart/2005/8/layout/orgChart1"/>
    <dgm:cxn modelId="{C1D4D66D-9E67-4729-A5C9-E061BE5FD51F}" type="presOf" srcId="{5FD1674F-63A1-4170-885D-B9FBE1F72B7D}" destId="{3A5B10D7-D2CA-442C-B1B1-16C92A775F5F}" srcOrd="0" destOrd="0" presId="urn:microsoft.com/office/officeart/2005/8/layout/orgChart1"/>
    <dgm:cxn modelId="{BF45B34F-4075-40D1-9C5F-6E0A3BBA5D75}" type="presOf" srcId="{7B68E1EA-0D6E-4F73-9015-DAF5E197B542}" destId="{24B0A4A7-5FD0-4774-80A5-27931209F4A7}" srcOrd="0" destOrd="0" presId="urn:microsoft.com/office/officeart/2005/8/layout/orgChart1"/>
    <dgm:cxn modelId="{5441D573-09A1-4234-8088-413266276FB4}" srcId="{781EBAD7-C7BD-4464-B38E-0BF7438E8FB2}" destId="{B8205B2C-8D4B-45AB-8DE7-86C54E4E6652}" srcOrd="1" destOrd="0" parTransId="{60DD70CC-FCEC-41E9-B518-976F9CAE2D05}" sibTransId="{4D012F9F-B850-49F6-B32A-8CFC4C439D21}"/>
    <dgm:cxn modelId="{8E5F097E-31D2-43D4-B001-77211A7321FA}" srcId="{754C7838-9D4E-44A7-A2E0-5988527802F2}" destId="{09FFC2F1-2055-4B08-91C8-318B8F189ED5}" srcOrd="0" destOrd="0" parTransId="{5FD1674F-63A1-4170-885D-B9FBE1F72B7D}" sibTransId="{0C3BF9CA-15C7-4A34-AF73-62AD24E46E75}"/>
    <dgm:cxn modelId="{FBFA7A7F-A111-4695-8649-B12AD2AA393A}" type="presOf" srcId="{754C7838-9D4E-44A7-A2E0-5988527802F2}" destId="{E8700815-8B09-42BA-95E1-2F12CCB7C721}" srcOrd="1" destOrd="0" presId="urn:microsoft.com/office/officeart/2005/8/layout/orgChart1"/>
    <dgm:cxn modelId="{4A4AE285-4E83-4F25-859B-D5DEA76EAD42}" type="presOf" srcId="{09FFC2F1-2055-4B08-91C8-318B8F189ED5}" destId="{AA4E56A0-168E-43E8-9D57-68F6E97F92B7}" srcOrd="0" destOrd="0" presId="urn:microsoft.com/office/officeart/2005/8/layout/orgChart1"/>
    <dgm:cxn modelId="{D652F98D-7930-4343-A967-8E58BC8E1479}" srcId="{6760A520-2B19-458E-AD9A-D11961CBDDDE}" destId="{C1AECC65-C293-4864-B361-04B227FD22A4}" srcOrd="0" destOrd="0" parTransId="{DB7BBE61-14FA-447A-9356-C45E9F3C9ADA}" sibTransId="{7408517A-D0F7-4E12-BA51-57A17365522B}"/>
    <dgm:cxn modelId="{CA00588F-9AED-4848-98D3-D20C166BA36F}" srcId="{1DAD935B-5DC0-41AF-8EDB-2F426B55BD29}" destId="{781EBAD7-C7BD-4464-B38E-0BF7438E8FB2}" srcOrd="0" destOrd="0" parTransId="{BD669543-B0DC-476C-988D-7ADBAD4F5842}" sibTransId="{35A193AA-675A-4CFF-B9F3-3833E996332B}"/>
    <dgm:cxn modelId="{9277A58F-F28B-4B61-864B-DA34AABAFC06}" type="presOf" srcId="{781EBAD7-C7BD-4464-B38E-0BF7438E8FB2}" destId="{D26A0CF9-CD1D-4151-9B12-7CFBE9990CEA}" srcOrd="0" destOrd="0" presId="urn:microsoft.com/office/officeart/2005/8/layout/orgChart1"/>
    <dgm:cxn modelId="{D0B1CE8F-047E-4D49-8B91-76B8C5D6CFB5}" type="presOf" srcId="{E23BFF52-782B-4C80-BF5A-C88EBD216192}" destId="{471ED820-0C81-480D-91FF-CA3C5C59176F}" srcOrd="0" destOrd="0" presId="urn:microsoft.com/office/officeart/2005/8/layout/orgChart1"/>
    <dgm:cxn modelId="{CFDF99A0-95B9-4447-818D-ABE87EE52A17}" type="presOf" srcId="{9552071F-9EA8-4D1A-9DD8-8597A9FE7FC8}" destId="{537EC7A8-14FC-4397-998F-BB62A0BAA11D}" srcOrd="0" destOrd="0" presId="urn:microsoft.com/office/officeart/2005/8/layout/orgChart1"/>
    <dgm:cxn modelId="{72B774A7-0A82-41D2-BA29-A91811F04E97}" type="presOf" srcId="{C1AECC65-C293-4864-B361-04B227FD22A4}" destId="{F1F6EF8E-1034-4387-B4AD-3F57CA556154}" srcOrd="0" destOrd="0" presId="urn:microsoft.com/office/officeart/2005/8/layout/orgChart1"/>
    <dgm:cxn modelId="{C25CAEB3-3F2B-44B9-AF84-9CF3F616C4B5}" type="presOf" srcId="{9D4B3243-1459-4518-87E9-E2F5C2CE3EB9}" destId="{0EE7F8F4-CDD1-458F-AA61-82E78DE1D6C9}" srcOrd="0" destOrd="0" presId="urn:microsoft.com/office/officeart/2005/8/layout/orgChart1"/>
    <dgm:cxn modelId="{2F8BDDBC-9DF7-4616-B658-8188D1AF1554}" srcId="{C1AECC65-C293-4864-B361-04B227FD22A4}" destId="{9552071F-9EA8-4D1A-9DD8-8597A9FE7FC8}" srcOrd="0" destOrd="0" parTransId="{E23BFF52-782B-4C80-BF5A-C88EBD216192}" sibTransId="{492CAC4C-0ACA-4B1B-956D-F59641C1F348}"/>
    <dgm:cxn modelId="{480B1DBD-9BAB-4645-9B25-F84A5C676701}" srcId="{B8205B2C-8D4B-45AB-8DE7-86C54E4E6652}" destId="{9D4B3243-1459-4518-87E9-E2F5C2CE3EB9}" srcOrd="0" destOrd="0" parTransId="{3EDA5985-951A-47C1-B654-5BB4F899B610}" sibTransId="{1FF232C9-B681-481A-B1CF-BAF3275F651F}"/>
    <dgm:cxn modelId="{A67FEABF-B711-42E2-8E98-78B4474056EE}" type="presOf" srcId="{9552071F-9EA8-4D1A-9DD8-8597A9FE7FC8}" destId="{8CC34E89-4E79-41A1-8571-EF7DE2690DF2}" srcOrd="1" destOrd="0" presId="urn:microsoft.com/office/officeart/2005/8/layout/orgChart1"/>
    <dgm:cxn modelId="{442D61CE-6C76-4B5C-9559-DB40AF4BED07}" type="presOf" srcId="{B8205B2C-8D4B-45AB-8DE7-86C54E4E6652}" destId="{A8BD1243-0066-4305-B1B8-FF58579D76E7}" srcOrd="1" destOrd="0" presId="urn:microsoft.com/office/officeart/2005/8/layout/orgChart1"/>
    <dgm:cxn modelId="{AF081AD3-FBE9-4CB4-9F81-95F30C2804B4}" type="presOf" srcId="{C1AECC65-C293-4864-B361-04B227FD22A4}" destId="{8A2EDDF6-13CA-407C-BF68-2B6F4ADD428C}" srcOrd="1" destOrd="0" presId="urn:microsoft.com/office/officeart/2005/8/layout/orgChart1"/>
    <dgm:cxn modelId="{09D088D8-3575-4C23-B450-74CF36011069}" type="presOf" srcId="{9D4B3243-1459-4518-87E9-E2F5C2CE3EB9}" destId="{300FA673-87B8-45C0-A755-86C418F72756}" srcOrd="1" destOrd="0" presId="urn:microsoft.com/office/officeart/2005/8/layout/orgChart1"/>
    <dgm:cxn modelId="{D201B7E0-8C36-4FC3-9A26-EE12052A1D79}" type="presOf" srcId="{09FFC2F1-2055-4B08-91C8-318B8F189ED5}" destId="{0ADC9CD4-E872-4A4A-9E76-417AF987012B}" srcOrd="1" destOrd="0" presId="urn:microsoft.com/office/officeart/2005/8/layout/orgChart1"/>
    <dgm:cxn modelId="{393962EC-4396-41B3-BAF8-3778FCDFD06E}" type="presOf" srcId="{6760A520-2B19-458E-AD9A-D11961CBDDDE}" destId="{25241932-3FF5-4928-8256-1F71BEB16C0C}" srcOrd="0" destOrd="0" presId="urn:microsoft.com/office/officeart/2005/8/layout/orgChart1"/>
    <dgm:cxn modelId="{0D453BEF-6940-49BA-867D-8B46E978C3B9}" type="presOf" srcId="{60DD70CC-FCEC-41E9-B518-976F9CAE2D05}" destId="{346A63E7-A25A-48AA-B752-10AFF2A47E20}" srcOrd="0" destOrd="0" presId="urn:microsoft.com/office/officeart/2005/8/layout/orgChart1"/>
    <dgm:cxn modelId="{DBB7F75C-46DC-4871-BEDD-129A1FA0C311}" type="presParOf" srcId="{A2B8CAF3-E393-4BEF-AF30-2A546D2127CC}" destId="{8A15D67B-3C97-4DE3-B599-2F52E46F0B11}" srcOrd="0" destOrd="0" presId="urn:microsoft.com/office/officeart/2005/8/layout/orgChart1"/>
    <dgm:cxn modelId="{F38E37BC-CA05-437B-8191-A45808DA1D10}" type="presParOf" srcId="{8A15D67B-3C97-4DE3-B599-2F52E46F0B11}" destId="{ACD5AF4D-4B2D-48EA-823D-0FAAF94B5B62}" srcOrd="0" destOrd="0" presId="urn:microsoft.com/office/officeart/2005/8/layout/orgChart1"/>
    <dgm:cxn modelId="{39826CBC-D58F-4875-82E3-060662E2064E}" type="presParOf" srcId="{ACD5AF4D-4B2D-48EA-823D-0FAAF94B5B62}" destId="{D26A0CF9-CD1D-4151-9B12-7CFBE9990CEA}" srcOrd="0" destOrd="0" presId="urn:microsoft.com/office/officeart/2005/8/layout/orgChart1"/>
    <dgm:cxn modelId="{AB1B5AB4-FC80-4016-9F83-C2B097BFF976}" type="presParOf" srcId="{ACD5AF4D-4B2D-48EA-823D-0FAAF94B5B62}" destId="{B0EA72E2-F4B6-4922-ADC4-DE64C8549FB8}" srcOrd="1" destOrd="0" presId="urn:microsoft.com/office/officeart/2005/8/layout/orgChart1"/>
    <dgm:cxn modelId="{84FBFCF4-4FEA-40D9-A001-65D10BABAA15}" type="presParOf" srcId="{8A15D67B-3C97-4DE3-B599-2F52E46F0B11}" destId="{BE1F2FC7-4056-4B4A-A8E2-389749CB4579}" srcOrd="1" destOrd="0" presId="urn:microsoft.com/office/officeart/2005/8/layout/orgChart1"/>
    <dgm:cxn modelId="{BAE17AF6-E39F-4164-B62B-B97ED8CAC24E}" type="presParOf" srcId="{BE1F2FC7-4056-4B4A-A8E2-389749CB4579}" destId="{24B0A4A7-5FD0-4774-80A5-27931209F4A7}" srcOrd="0" destOrd="0" presId="urn:microsoft.com/office/officeart/2005/8/layout/orgChart1"/>
    <dgm:cxn modelId="{10D38467-CDB5-437E-8EA4-3D5B1C6679A3}" type="presParOf" srcId="{BE1F2FC7-4056-4B4A-A8E2-389749CB4579}" destId="{8510E913-1474-43DA-AD89-CC4B54924D3F}" srcOrd="1" destOrd="0" presId="urn:microsoft.com/office/officeart/2005/8/layout/orgChart1"/>
    <dgm:cxn modelId="{88A53EE9-67D6-4915-BDC8-A4E6DFEAAD72}" type="presParOf" srcId="{8510E913-1474-43DA-AD89-CC4B54924D3F}" destId="{7BF85595-563E-4F1D-919E-82DE24F6F790}" srcOrd="0" destOrd="0" presId="urn:microsoft.com/office/officeart/2005/8/layout/orgChart1"/>
    <dgm:cxn modelId="{C32E3264-4E8A-4667-88EA-56CD50CEDB79}" type="presParOf" srcId="{7BF85595-563E-4F1D-919E-82DE24F6F790}" destId="{25241932-3FF5-4928-8256-1F71BEB16C0C}" srcOrd="0" destOrd="0" presId="urn:microsoft.com/office/officeart/2005/8/layout/orgChart1"/>
    <dgm:cxn modelId="{4C5FD8D5-A7A2-45F3-9D1B-25A7701BBD70}" type="presParOf" srcId="{7BF85595-563E-4F1D-919E-82DE24F6F790}" destId="{F573A54B-1297-4206-B5B5-3B7B612EFE79}" srcOrd="1" destOrd="0" presId="urn:microsoft.com/office/officeart/2005/8/layout/orgChart1"/>
    <dgm:cxn modelId="{05D35D2C-1CFA-475F-910E-5ACE6651A214}" type="presParOf" srcId="{8510E913-1474-43DA-AD89-CC4B54924D3F}" destId="{520B2D16-9965-4628-B5FC-1ECFFE5EA304}" srcOrd="1" destOrd="0" presId="urn:microsoft.com/office/officeart/2005/8/layout/orgChart1"/>
    <dgm:cxn modelId="{2AFDA379-CA01-46FA-90D7-194CCCD40843}" type="presParOf" srcId="{520B2D16-9965-4628-B5FC-1ECFFE5EA304}" destId="{F544927E-F759-4A05-B745-9B8BD142FB1F}" srcOrd="0" destOrd="0" presId="urn:microsoft.com/office/officeart/2005/8/layout/orgChart1"/>
    <dgm:cxn modelId="{C0ECE3AD-6F90-4C34-BFD3-4FF12EE8AD84}" type="presParOf" srcId="{520B2D16-9965-4628-B5FC-1ECFFE5EA304}" destId="{2BB28ACA-161D-4959-B5C0-A82AD554FAAF}" srcOrd="1" destOrd="0" presId="urn:microsoft.com/office/officeart/2005/8/layout/orgChart1"/>
    <dgm:cxn modelId="{D19F8DE5-5553-4994-A7D2-E6B163D0AB72}" type="presParOf" srcId="{2BB28ACA-161D-4959-B5C0-A82AD554FAAF}" destId="{09A02F38-0843-4973-967D-9F8E8EFC4837}" srcOrd="0" destOrd="0" presId="urn:microsoft.com/office/officeart/2005/8/layout/orgChart1"/>
    <dgm:cxn modelId="{D5DA3BF2-636E-4202-B36D-C89E5755903B}" type="presParOf" srcId="{09A02F38-0843-4973-967D-9F8E8EFC4837}" destId="{F1F6EF8E-1034-4387-B4AD-3F57CA556154}" srcOrd="0" destOrd="0" presId="urn:microsoft.com/office/officeart/2005/8/layout/orgChart1"/>
    <dgm:cxn modelId="{B161DB19-AFB3-4FE6-A1C5-F1292EE14242}" type="presParOf" srcId="{09A02F38-0843-4973-967D-9F8E8EFC4837}" destId="{8A2EDDF6-13CA-407C-BF68-2B6F4ADD428C}" srcOrd="1" destOrd="0" presId="urn:microsoft.com/office/officeart/2005/8/layout/orgChart1"/>
    <dgm:cxn modelId="{D04F99DF-3239-4BC5-A713-FD872519F48C}" type="presParOf" srcId="{2BB28ACA-161D-4959-B5C0-A82AD554FAAF}" destId="{254745F5-10D5-4A46-BFD8-87CF2BBC5FBF}" srcOrd="1" destOrd="0" presId="urn:microsoft.com/office/officeart/2005/8/layout/orgChart1"/>
    <dgm:cxn modelId="{4F9F5A53-7255-44DF-A464-931859BE8872}" type="presParOf" srcId="{254745F5-10D5-4A46-BFD8-87CF2BBC5FBF}" destId="{471ED820-0C81-480D-91FF-CA3C5C59176F}" srcOrd="0" destOrd="0" presId="urn:microsoft.com/office/officeart/2005/8/layout/orgChart1"/>
    <dgm:cxn modelId="{FE1EF5A1-F6DD-4EA8-BFC5-774BB7F8C2A0}" type="presParOf" srcId="{254745F5-10D5-4A46-BFD8-87CF2BBC5FBF}" destId="{74282B11-EC61-4753-B6DB-CD3C25E0B3DF}" srcOrd="1" destOrd="0" presId="urn:microsoft.com/office/officeart/2005/8/layout/orgChart1"/>
    <dgm:cxn modelId="{66EE2D39-6C71-4647-8E8D-63266951ED1E}" type="presParOf" srcId="{74282B11-EC61-4753-B6DB-CD3C25E0B3DF}" destId="{B67F1630-A4BE-4423-B78B-A40A7616C29F}" srcOrd="0" destOrd="0" presId="urn:microsoft.com/office/officeart/2005/8/layout/orgChart1"/>
    <dgm:cxn modelId="{BC16F4AF-7ADA-4BFC-979C-3F218A805406}" type="presParOf" srcId="{B67F1630-A4BE-4423-B78B-A40A7616C29F}" destId="{537EC7A8-14FC-4397-998F-BB62A0BAA11D}" srcOrd="0" destOrd="0" presId="urn:microsoft.com/office/officeart/2005/8/layout/orgChart1"/>
    <dgm:cxn modelId="{F3049FCE-9EA3-4B60-BBBF-64A9856C406B}" type="presParOf" srcId="{B67F1630-A4BE-4423-B78B-A40A7616C29F}" destId="{8CC34E89-4E79-41A1-8571-EF7DE2690DF2}" srcOrd="1" destOrd="0" presId="urn:microsoft.com/office/officeart/2005/8/layout/orgChart1"/>
    <dgm:cxn modelId="{7CF9BFBF-D001-4DAE-A991-8CF687C0E44F}" type="presParOf" srcId="{74282B11-EC61-4753-B6DB-CD3C25E0B3DF}" destId="{B11C38D5-A350-455E-87B8-988620BA7DAB}" srcOrd="1" destOrd="0" presId="urn:microsoft.com/office/officeart/2005/8/layout/orgChart1"/>
    <dgm:cxn modelId="{15899678-1994-4CF6-AED5-5E42BF5BBE18}" type="presParOf" srcId="{74282B11-EC61-4753-B6DB-CD3C25E0B3DF}" destId="{D3F0C70A-5C65-42FE-9AB3-4EB5A37BBDF8}" srcOrd="2" destOrd="0" presId="urn:microsoft.com/office/officeart/2005/8/layout/orgChart1"/>
    <dgm:cxn modelId="{F31DE0EE-03BC-445B-9EA1-429B2C07D038}" type="presParOf" srcId="{2BB28ACA-161D-4959-B5C0-A82AD554FAAF}" destId="{E463B116-3B58-4C57-9D0E-016BB3F0EB4F}" srcOrd="2" destOrd="0" presId="urn:microsoft.com/office/officeart/2005/8/layout/orgChart1"/>
    <dgm:cxn modelId="{4DBBC587-6D4F-442B-8B19-827AB2D217E0}" type="presParOf" srcId="{520B2D16-9965-4628-B5FC-1ECFFE5EA304}" destId="{29547FA5-80DB-49AD-B99A-A13ECF81DD24}" srcOrd="2" destOrd="0" presId="urn:microsoft.com/office/officeart/2005/8/layout/orgChart1"/>
    <dgm:cxn modelId="{2DB4EA3C-D6D2-4F0F-8744-F4E735EC11E1}" type="presParOf" srcId="{520B2D16-9965-4628-B5FC-1ECFFE5EA304}" destId="{65409FBC-8208-460F-915E-D02573B77FF9}" srcOrd="3" destOrd="0" presId="urn:microsoft.com/office/officeart/2005/8/layout/orgChart1"/>
    <dgm:cxn modelId="{73E95097-D3F0-4295-B24D-371EA8F64579}" type="presParOf" srcId="{65409FBC-8208-460F-915E-D02573B77FF9}" destId="{7D7C1FCC-17DB-405D-AA60-1224A9DE6B2F}" srcOrd="0" destOrd="0" presId="urn:microsoft.com/office/officeart/2005/8/layout/orgChart1"/>
    <dgm:cxn modelId="{93A903BF-A752-4F6C-A0A3-12BFE5A48D71}" type="presParOf" srcId="{7D7C1FCC-17DB-405D-AA60-1224A9DE6B2F}" destId="{6C673499-7AD8-4997-B82E-CA650626FF79}" srcOrd="0" destOrd="0" presId="urn:microsoft.com/office/officeart/2005/8/layout/orgChart1"/>
    <dgm:cxn modelId="{870AE236-067B-4425-A969-5979E548E910}" type="presParOf" srcId="{7D7C1FCC-17DB-405D-AA60-1224A9DE6B2F}" destId="{E8700815-8B09-42BA-95E1-2F12CCB7C721}" srcOrd="1" destOrd="0" presId="urn:microsoft.com/office/officeart/2005/8/layout/orgChart1"/>
    <dgm:cxn modelId="{0E0647EB-1F6E-45A3-AE42-05748B7B3C41}" type="presParOf" srcId="{65409FBC-8208-460F-915E-D02573B77FF9}" destId="{6B17EF3F-1943-41B5-B9BD-BB828D05D8D8}" srcOrd="1" destOrd="0" presId="urn:microsoft.com/office/officeart/2005/8/layout/orgChart1"/>
    <dgm:cxn modelId="{F468247B-E91D-443C-8869-ED749F89681D}" type="presParOf" srcId="{6B17EF3F-1943-41B5-B9BD-BB828D05D8D8}" destId="{3A5B10D7-D2CA-442C-B1B1-16C92A775F5F}" srcOrd="0" destOrd="0" presId="urn:microsoft.com/office/officeart/2005/8/layout/orgChart1"/>
    <dgm:cxn modelId="{E61896A3-7CDC-4C5A-B893-F68730E83458}" type="presParOf" srcId="{6B17EF3F-1943-41B5-B9BD-BB828D05D8D8}" destId="{E3050B2E-7718-4E6D-A280-ACD1521880F3}" srcOrd="1" destOrd="0" presId="urn:microsoft.com/office/officeart/2005/8/layout/orgChart1"/>
    <dgm:cxn modelId="{F91C1E99-3638-4EEE-B510-9DE47CB25B1F}" type="presParOf" srcId="{E3050B2E-7718-4E6D-A280-ACD1521880F3}" destId="{2162C032-6727-4750-AAA5-8281C4F75A10}" srcOrd="0" destOrd="0" presId="urn:microsoft.com/office/officeart/2005/8/layout/orgChart1"/>
    <dgm:cxn modelId="{6103D7F7-3D63-4D96-9A34-91FBF246B2DB}" type="presParOf" srcId="{2162C032-6727-4750-AAA5-8281C4F75A10}" destId="{AA4E56A0-168E-43E8-9D57-68F6E97F92B7}" srcOrd="0" destOrd="0" presId="urn:microsoft.com/office/officeart/2005/8/layout/orgChart1"/>
    <dgm:cxn modelId="{3B299893-AFD8-4E9F-97FF-04CDBB323618}" type="presParOf" srcId="{2162C032-6727-4750-AAA5-8281C4F75A10}" destId="{0ADC9CD4-E872-4A4A-9E76-417AF987012B}" srcOrd="1" destOrd="0" presId="urn:microsoft.com/office/officeart/2005/8/layout/orgChart1"/>
    <dgm:cxn modelId="{CC332B40-4FC7-48AC-B800-1074B0F9DD3F}" type="presParOf" srcId="{E3050B2E-7718-4E6D-A280-ACD1521880F3}" destId="{0D88BDD5-EF21-4D09-A2F9-C2739C674314}" srcOrd="1" destOrd="0" presId="urn:microsoft.com/office/officeart/2005/8/layout/orgChart1"/>
    <dgm:cxn modelId="{1EC213EC-7B74-4306-AB1F-426A78754888}" type="presParOf" srcId="{E3050B2E-7718-4E6D-A280-ACD1521880F3}" destId="{43B4B8AA-22CA-4EEA-9644-EA3CC9E30832}" srcOrd="2" destOrd="0" presId="urn:microsoft.com/office/officeart/2005/8/layout/orgChart1"/>
    <dgm:cxn modelId="{CE096B38-895E-42F1-8ADF-9B39298E647E}" type="presParOf" srcId="{65409FBC-8208-460F-915E-D02573B77FF9}" destId="{93637409-A50C-4223-ACCD-F5CD26B55161}" srcOrd="2" destOrd="0" presId="urn:microsoft.com/office/officeart/2005/8/layout/orgChart1"/>
    <dgm:cxn modelId="{431F442D-C9CC-4791-840D-F5B1092CBF1E}" type="presParOf" srcId="{8510E913-1474-43DA-AD89-CC4B54924D3F}" destId="{E9FEA7CB-D174-4FF1-88DC-A118612CF974}" srcOrd="2" destOrd="0" presId="urn:microsoft.com/office/officeart/2005/8/layout/orgChart1"/>
    <dgm:cxn modelId="{FF797A0D-E1CA-4B48-84D2-6CFBB2DBD2B7}" type="presParOf" srcId="{BE1F2FC7-4056-4B4A-A8E2-389749CB4579}" destId="{346A63E7-A25A-48AA-B752-10AFF2A47E20}" srcOrd="2" destOrd="0" presId="urn:microsoft.com/office/officeart/2005/8/layout/orgChart1"/>
    <dgm:cxn modelId="{64D7EF91-7FF8-41D9-BB2F-3D871D892E45}" type="presParOf" srcId="{BE1F2FC7-4056-4B4A-A8E2-389749CB4579}" destId="{D528A441-AA16-49B3-8B95-FD7969BBB7AE}" srcOrd="3" destOrd="0" presId="urn:microsoft.com/office/officeart/2005/8/layout/orgChart1"/>
    <dgm:cxn modelId="{473C248D-408A-4E13-AC03-4466019311E4}" type="presParOf" srcId="{D528A441-AA16-49B3-8B95-FD7969BBB7AE}" destId="{62C61C96-4387-404B-94EC-112FCCC3FD49}" srcOrd="0" destOrd="0" presId="urn:microsoft.com/office/officeart/2005/8/layout/orgChart1"/>
    <dgm:cxn modelId="{D759800A-3B4E-4244-8AE3-D455CF3FCDEC}" type="presParOf" srcId="{62C61C96-4387-404B-94EC-112FCCC3FD49}" destId="{306E8BAD-7419-4321-A09B-90518DE460D3}" srcOrd="0" destOrd="0" presId="urn:microsoft.com/office/officeart/2005/8/layout/orgChart1"/>
    <dgm:cxn modelId="{257562BC-353F-4B33-9DE8-C732F62C54A8}" type="presParOf" srcId="{62C61C96-4387-404B-94EC-112FCCC3FD49}" destId="{A8BD1243-0066-4305-B1B8-FF58579D76E7}" srcOrd="1" destOrd="0" presId="urn:microsoft.com/office/officeart/2005/8/layout/orgChart1"/>
    <dgm:cxn modelId="{9B5F7625-C471-46C2-B73F-0C77F8829B73}" type="presParOf" srcId="{D528A441-AA16-49B3-8B95-FD7969BBB7AE}" destId="{D9D334BC-1CC1-4E6F-987B-A3282D4BCA18}" srcOrd="1" destOrd="0" presId="urn:microsoft.com/office/officeart/2005/8/layout/orgChart1"/>
    <dgm:cxn modelId="{AE1ADBA3-9C09-4135-A2DB-D68D5BEEEE35}" type="presParOf" srcId="{D9D334BC-1CC1-4E6F-987B-A3282D4BCA18}" destId="{9CCAF225-CE20-4A41-92D9-E4D17F811A4A}" srcOrd="0" destOrd="0" presId="urn:microsoft.com/office/officeart/2005/8/layout/orgChart1"/>
    <dgm:cxn modelId="{210F8B8A-ED53-411F-AAFD-75E1F9F7106D}" type="presParOf" srcId="{D9D334BC-1CC1-4E6F-987B-A3282D4BCA18}" destId="{776BAFE9-45BA-46D7-8918-101AE11739C7}" srcOrd="1" destOrd="0" presId="urn:microsoft.com/office/officeart/2005/8/layout/orgChart1"/>
    <dgm:cxn modelId="{CFB60587-044F-4D77-B9DB-B0F68BF93998}" type="presParOf" srcId="{776BAFE9-45BA-46D7-8918-101AE11739C7}" destId="{20C26D12-80F2-45F8-BA15-96F04056BBD3}" srcOrd="0" destOrd="0" presId="urn:microsoft.com/office/officeart/2005/8/layout/orgChart1"/>
    <dgm:cxn modelId="{7E933357-B259-43EE-AD29-5F0825833FA1}" type="presParOf" srcId="{20C26D12-80F2-45F8-BA15-96F04056BBD3}" destId="{0EE7F8F4-CDD1-458F-AA61-82E78DE1D6C9}" srcOrd="0" destOrd="0" presId="urn:microsoft.com/office/officeart/2005/8/layout/orgChart1"/>
    <dgm:cxn modelId="{670AFAED-6635-45D8-837B-134B44EE3AE9}" type="presParOf" srcId="{20C26D12-80F2-45F8-BA15-96F04056BBD3}" destId="{300FA673-87B8-45C0-A755-86C418F72756}" srcOrd="1" destOrd="0" presId="urn:microsoft.com/office/officeart/2005/8/layout/orgChart1"/>
    <dgm:cxn modelId="{96BB17F4-A67C-4CAB-B4D0-5261F6283B5F}" type="presParOf" srcId="{776BAFE9-45BA-46D7-8918-101AE11739C7}" destId="{09EE94B6-7BE1-4CA0-8831-D79C0D701607}" srcOrd="1" destOrd="0" presId="urn:microsoft.com/office/officeart/2005/8/layout/orgChart1"/>
    <dgm:cxn modelId="{ACD80B28-657D-4B37-BDD2-DE0A8C14899F}" type="presParOf" srcId="{776BAFE9-45BA-46D7-8918-101AE11739C7}" destId="{9EB4A044-CACD-4784-87DC-8E6D14541FC6}" srcOrd="2" destOrd="0" presId="urn:microsoft.com/office/officeart/2005/8/layout/orgChart1"/>
    <dgm:cxn modelId="{B836CFD4-8D8F-46E1-9E86-A9D74068DBE1}" type="presParOf" srcId="{D528A441-AA16-49B3-8B95-FD7969BBB7AE}" destId="{827BB21B-3028-40B1-947D-86DE51B489CA}" srcOrd="2" destOrd="0" presId="urn:microsoft.com/office/officeart/2005/8/layout/orgChart1"/>
    <dgm:cxn modelId="{EF20B5AB-58AF-4C1A-8F33-0E1832B6E2F7}" type="presParOf" srcId="{8A15D67B-3C97-4DE3-B599-2F52E46F0B11}" destId="{A01B1E1E-3AAB-4477-B2FF-B3F016D8873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CAF225-CE20-4A41-92D9-E4D17F811A4A}">
      <dsp:nvSpPr>
        <dsp:cNvPr id="0" name=""/>
        <dsp:cNvSpPr/>
      </dsp:nvSpPr>
      <dsp:spPr>
        <a:xfrm>
          <a:off x="7328667" y="1933191"/>
          <a:ext cx="509053" cy="1371734"/>
        </a:xfrm>
        <a:custGeom>
          <a:avLst/>
          <a:gdLst/>
          <a:ahLst/>
          <a:cxnLst/>
          <a:rect l="0" t="0" r="0" b="0"/>
          <a:pathLst>
            <a:path>
              <a:moveTo>
                <a:pt x="509053" y="0"/>
              </a:moveTo>
              <a:lnTo>
                <a:pt x="0" y="1371734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6A63E7-A25A-48AA-B752-10AFF2A47E20}">
      <dsp:nvSpPr>
        <dsp:cNvPr id="0" name=""/>
        <dsp:cNvSpPr/>
      </dsp:nvSpPr>
      <dsp:spPr>
        <a:xfrm>
          <a:off x="6056069" y="799654"/>
          <a:ext cx="2420264" cy="3352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635"/>
              </a:lnTo>
              <a:lnTo>
                <a:pt x="2420264" y="167635"/>
              </a:lnTo>
              <a:lnTo>
                <a:pt x="2420264" y="335271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5B10D7-D2CA-442C-B1B1-16C92A775F5F}">
      <dsp:nvSpPr>
        <dsp:cNvPr id="0" name=""/>
        <dsp:cNvSpPr/>
      </dsp:nvSpPr>
      <dsp:spPr>
        <a:xfrm>
          <a:off x="4090520" y="3066728"/>
          <a:ext cx="528675" cy="1010448"/>
        </a:xfrm>
        <a:custGeom>
          <a:avLst/>
          <a:gdLst/>
          <a:ahLst/>
          <a:cxnLst/>
          <a:rect l="0" t="0" r="0" b="0"/>
          <a:pathLst>
            <a:path>
              <a:moveTo>
                <a:pt x="528675" y="0"/>
              </a:moveTo>
              <a:lnTo>
                <a:pt x="0" y="1010448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547FA5-80DB-49AD-B99A-A13ECF81DD24}">
      <dsp:nvSpPr>
        <dsp:cNvPr id="0" name=""/>
        <dsp:cNvSpPr/>
      </dsp:nvSpPr>
      <dsp:spPr>
        <a:xfrm>
          <a:off x="3627311" y="1933191"/>
          <a:ext cx="1630496" cy="3352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635"/>
              </a:lnTo>
              <a:lnTo>
                <a:pt x="1630496" y="167635"/>
              </a:lnTo>
              <a:lnTo>
                <a:pt x="1630496" y="335271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1ED820-0C81-480D-91FF-CA3C5C59176F}">
      <dsp:nvSpPr>
        <dsp:cNvPr id="0" name=""/>
        <dsp:cNvSpPr/>
      </dsp:nvSpPr>
      <dsp:spPr>
        <a:xfrm>
          <a:off x="846929" y="3066728"/>
          <a:ext cx="528675" cy="1903088"/>
        </a:xfrm>
        <a:custGeom>
          <a:avLst/>
          <a:gdLst/>
          <a:ahLst/>
          <a:cxnLst/>
          <a:rect l="0" t="0" r="0" b="0"/>
          <a:pathLst>
            <a:path>
              <a:moveTo>
                <a:pt x="528675" y="0"/>
              </a:moveTo>
              <a:lnTo>
                <a:pt x="0" y="1903088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44927E-F759-4A05-B745-9B8BD142FB1F}">
      <dsp:nvSpPr>
        <dsp:cNvPr id="0" name=""/>
        <dsp:cNvSpPr/>
      </dsp:nvSpPr>
      <dsp:spPr>
        <a:xfrm>
          <a:off x="2014216" y="1933191"/>
          <a:ext cx="1613094" cy="335271"/>
        </a:xfrm>
        <a:custGeom>
          <a:avLst/>
          <a:gdLst/>
          <a:ahLst/>
          <a:cxnLst/>
          <a:rect l="0" t="0" r="0" b="0"/>
          <a:pathLst>
            <a:path>
              <a:moveTo>
                <a:pt x="1613094" y="0"/>
              </a:moveTo>
              <a:lnTo>
                <a:pt x="1613094" y="167635"/>
              </a:lnTo>
              <a:lnTo>
                <a:pt x="0" y="167635"/>
              </a:lnTo>
              <a:lnTo>
                <a:pt x="0" y="335271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B0A4A7-5FD0-4774-80A5-27931209F4A7}">
      <dsp:nvSpPr>
        <dsp:cNvPr id="0" name=""/>
        <dsp:cNvSpPr/>
      </dsp:nvSpPr>
      <dsp:spPr>
        <a:xfrm>
          <a:off x="3627311" y="799654"/>
          <a:ext cx="2428757" cy="335271"/>
        </a:xfrm>
        <a:custGeom>
          <a:avLst/>
          <a:gdLst/>
          <a:ahLst/>
          <a:cxnLst/>
          <a:rect l="0" t="0" r="0" b="0"/>
          <a:pathLst>
            <a:path>
              <a:moveTo>
                <a:pt x="2428757" y="0"/>
              </a:moveTo>
              <a:lnTo>
                <a:pt x="2428757" y="167635"/>
              </a:lnTo>
              <a:lnTo>
                <a:pt x="0" y="167635"/>
              </a:lnTo>
              <a:lnTo>
                <a:pt x="0" y="335271"/>
              </a:lnTo>
            </a:path>
          </a:pathLst>
        </a:cu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6A0CF9-CD1D-4151-9B12-7CFBE9990CEA}">
      <dsp:nvSpPr>
        <dsp:cNvPr id="0" name=""/>
        <dsp:cNvSpPr/>
      </dsp:nvSpPr>
      <dsp:spPr>
        <a:xfrm>
          <a:off x="5257803" y="1389"/>
          <a:ext cx="1596530" cy="79826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Risks of transfusion</a:t>
          </a:r>
        </a:p>
      </dsp:txBody>
      <dsp:txXfrm>
        <a:off x="5296771" y="40357"/>
        <a:ext cx="1518594" cy="720329"/>
      </dsp:txXfrm>
    </dsp:sp>
    <dsp:sp modelId="{25241932-3FF5-4928-8256-1F71BEB16C0C}">
      <dsp:nvSpPr>
        <dsp:cNvPr id="0" name=""/>
        <dsp:cNvSpPr/>
      </dsp:nvSpPr>
      <dsp:spPr>
        <a:xfrm>
          <a:off x="2829046" y="1134926"/>
          <a:ext cx="1596530" cy="798265"/>
        </a:xfrm>
        <a:prstGeom prst="roundRect">
          <a:avLst/>
        </a:prstGeom>
        <a:solidFill>
          <a:srgbClr val="0070C0"/>
        </a:solidFill>
        <a:ln w="19050" cap="flat" cmpd="sng" algn="ctr">
          <a:solidFill>
            <a:srgbClr val="44546A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Acute</a:t>
          </a:r>
        </a:p>
      </dsp:txBody>
      <dsp:txXfrm>
        <a:off x="2868014" y="1173894"/>
        <a:ext cx="1518594" cy="720329"/>
      </dsp:txXfrm>
    </dsp:sp>
    <dsp:sp modelId="{F1F6EF8E-1034-4387-B4AD-3F57CA556154}">
      <dsp:nvSpPr>
        <dsp:cNvPr id="0" name=""/>
        <dsp:cNvSpPr/>
      </dsp:nvSpPr>
      <dsp:spPr>
        <a:xfrm>
          <a:off x="1215951" y="2268462"/>
          <a:ext cx="1596530" cy="798265"/>
        </a:xfrm>
        <a:prstGeom prst="roundRect">
          <a:avLst/>
        </a:prstGeom>
        <a:solidFill>
          <a:srgbClr val="C00000"/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b="1" kern="1200" dirty="0">
              <a:solidFill>
                <a:schemeClr val="bg1"/>
              </a:solidFill>
            </a:rPr>
            <a:t>Severe / life threatening</a:t>
          </a:r>
        </a:p>
      </dsp:txBody>
      <dsp:txXfrm>
        <a:off x="1254919" y="2307430"/>
        <a:ext cx="1518594" cy="720329"/>
      </dsp:txXfrm>
    </dsp:sp>
    <dsp:sp modelId="{537EC7A8-14FC-4397-998F-BB62A0BAA11D}">
      <dsp:nvSpPr>
        <dsp:cNvPr id="0" name=""/>
        <dsp:cNvSpPr/>
      </dsp:nvSpPr>
      <dsp:spPr>
        <a:xfrm>
          <a:off x="846929" y="3401999"/>
          <a:ext cx="2338007" cy="313563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Acute haemolytic reaction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Transfusion associated acute lung injury (TRALI)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Transfusion associated circulatory overload (TACO)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Bacterial contamination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Severe allergic/anaphylaxis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Allergy associated with IgG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Hypotensive reactions</a:t>
          </a:r>
        </a:p>
      </dsp:txBody>
      <dsp:txXfrm>
        <a:off x="961061" y="3516131"/>
        <a:ext cx="2109743" cy="2907369"/>
      </dsp:txXfrm>
    </dsp:sp>
    <dsp:sp modelId="{6C673499-7AD8-4997-B82E-CA650626FF79}">
      <dsp:nvSpPr>
        <dsp:cNvPr id="0" name=""/>
        <dsp:cNvSpPr/>
      </dsp:nvSpPr>
      <dsp:spPr>
        <a:xfrm>
          <a:off x="4459542" y="2268462"/>
          <a:ext cx="1596530" cy="798265"/>
        </a:xfrm>
        <a:prstGeom prst="roundRect">
          <a:avLst/>
        </a:prstGeom>
        <a:solidFill>
          <a:srgbClr val="00823B"/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b="1" kern="1200" dirty="0">
              <a:solidFill>
                <a:schemeClr val="bg1"/>
              </a:solidFill>
            </a:rPr>
            <a:t>Less severe</a:t>
          </a:r>
        </a:p>
      </dsp:txBody>
      <dsp:txXfrm>
        <a:off x="4498510" y="2307430"/>
        <a:ext cx="1518594" cy="720329"/>
      </dsp:txXfrm>
    </dsp:sp>
    <dsp:sp modelId="{AA4E56A0-168E-43E8-9D57-68F6E97F92B7}">
      <dsp:nvSpPr>
        <dsp:cNvPr id="0" name=""/>
        <dsp:cNvSpPr/>
      </dsp:nvSpPr>
      <dsp:spPr>
        <a:xfrm>
          <a:off x="4090520" y="3401999"/>
          <a:ext cx="2338007" cy="135035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Febrile non-haemolytic reactions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Mild allergic reactions</a:t>
          </a:r>
        </a:p>
      </dsp:txBody>
      <dsp:txXfrm>
        <a:off x="4156439" y="3467918"/>
        <a:ext cx="2206169" cy="1218515"/>
      </dsp:txXfrm>
    </dsp:sp>
    <dsp:sp modelId="{306E8BAD-7419-4321-A09B-90518DE460D3}">
      <dsp:nvSpPr>
        <dsp:cNvPr id="0" name=""/>
        <dsp:cNvSpPr/>
      </dsp:nvSpPr>
      <dsp:spPr>
        <a:xfrm>
          <a:off x="7678068" y="1134926"/>
          <a:ext cx="1596530" cy="798265"/>
        </a:xfrm>
        <a:prstGeom prst="roundRect">
          <a:avLst/>
        </a:prstGeom>
        <a:solidFill>
          <a:srgbClr val="0070C0"/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b="1" kern="1200" dirty="0">
              <a:solidFill>
                <a:schemeClr val="bg1"/>
              </a:solidFill>
            </a:rPr>
            <a:t>Delayed</a:t>
          </a:r>
        </a:p>
      </dsp:txBody>
      <dsp:txXfrm>
        <a:off x="7717036" y="1173894"/>
        <a:ext cx="1518594" cy="720329"/>
      </dsp:txXfrm>
    </dsp:sp>
    <dsp:sp modelId="{0EE7F8F4-CDD1-458F-AA61-82E78DE1D6C9}">
      <dsp:nvSpPr>
        <dsp:cNvPr id="0" name=""/>
        <dsp:cNvSpPr/>
      </dsp:nvSpPr>
      <dsp:spPr>
        <a:xfrm>
          <a:off x="7328667" y="2268462"/>
          <a:ext cx="2338007" cy="207292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Delayed haemolytic reaction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Transfusion graft versus host disease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Post transfusion purpura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Hyperhaemolysis</a:t>
          </a:r>
        </a:p>
      </dsp:txBody>
      <dsp:txXfrm>
        <a:off x="7429859" y="2369654"/>
        <a:ext cx="2135623" cy="18705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D830EB-876D-3D43-B406-3E73DB405489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933382-3F1B-DE4D-BBC8-604B58053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735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086D0-D98B-514C-B8BC-BC908F1198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2982B5-B572-604B-855F-4F3A87FBB9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4058F2-60F6-C24D-82F1-BB447E7C9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7F8B6-93C4-CA49-8541-015E66964C03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CA180C-DD91-E449-837C-644A570F8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8507B2-9563-F14A-85AC-6F5CD754C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F8626-7025-554C-A3FE-D2CF349E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493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FBDC8-22EB-FA46-9394-FEF171543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AFF8C7-7187-5449-AE4A-D20B06555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F8F04-E48F-6E48-822A-077FD3839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7F8B6-93C4-CA49-8541-015E66964C03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765218-C35E-AD46-9649-C1EA1370E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A8ABF-C47B-B247-AD3C-4A99FC180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F8626-7025-554C-A3FE-D2CF349E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843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CFABE1-A2FA-3A46-A2BF-573846405F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DF424F-CC74-AE4E-95E6-464E0DACF3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459B65-CF0A-4F47-9DFD-CBED0C78B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7F8B6-93C4-CA49-8541-015E66964C03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AAEE90-74C4-5D4D-B149-C87FFD9CF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35483D-AC70-5240-A964-15A988A94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F8626-7025-554C-A3FE-D2CF349E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272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E7D5F-B418-5447-9F57-0E56D3615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BA38FF-474A-E24C-B570-D7D4EBF47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B38BA-6166-D54E-9E69-B067B4034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7F8B6-93C4-CA49-8541-015E66964C03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07E9C6-3463-0B4F-A7A2-1514F1789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BCB7D6-6FC4-6F48-994F-8FCEF3017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F8626-7025-554C-A3FE-D2CF349E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267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13861-7E04-E444-9E66-EAB6D564D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24469F-0DD7-2841-83CE-648760B842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D67DBF-B96F-D940-94FF-ACFC9F5FF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7F8B6-93C4-CA49-8541-015E66964C03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9C9ACA-2F6E-2647-85F7-52E7E8C58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A0414A-F8D9-8E4A-BF6D-94006BFAC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F8626-7025-554C-A3FE-D2CF349E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154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20993-0E80-534B-BA67-90E8D07E5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55E4C8-B4C9-014D-A84B-C4FB01E64F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793A4-79FB-C244-A229-D5F97BE70A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3DC0BD-8D5F-9E49-8892-D51633F95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7F8B6-93C4-CA49-8541-015E66964C03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489F18-6FB4-6D42-BB14-C4C45ACF2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B1B8BA-0091-8843-A99F-53B2E0449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F8626-7025-554C-A3FE-D2CF349E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926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29AC8-8E89-2448-8511-86D4AD101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27FB90-CDEC-724A-AF2E-C02305C01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8C7BCA-0E72-A043-8714-007F2B8864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597F01-B455-284E-BEC5-D6EBD83801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3CB11E-D4C1-2346-AD7D-AD7F0043A2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0CDCE34-F43F-2043-9001-1D08F3EB2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7F8B6-93C4-CA49-8541-015E66964C03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A681BE-6F1A-DF43-9073-FAFF210AC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482CFB-FDA5-764C-8BAA-D1DBD591F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F8626-7025-554C-A3FE-D2CF349E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016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3612E-AC47-3642-819C-5783EF02B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DFF2F7-4454-6043-B767-3F86DF105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7F8B6-93C4-CA49-8541-015E66964C03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3C8A17-001F-C142-B5A8-527682711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6E7B00-2E18-704C-8A52-F7F9699CF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F8626-7025-554C-A3FE-D2CF349E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9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1D0B07-7CFD-B74E-95CF-39422328C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7F8B6-93C4-CA49-8541-015E66964C03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EC20A1-15DB-4347-A002-9941D36F8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DB28BA-C49A-3A45-A9DA-4B7AF1BF1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F8626-7025-554C-A3FE-D2CF349E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790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62B19-4BDD-E849-B13A-64D23D330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3A775-33EA-CD49-927C-44DC1B93E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17A32F-269A-4A4F-8C46-78DFA934FA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2DB1D3-94B9-714C-998E-421D9E577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7F8B6-93C4-CA49-8541-015E66964C03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F5EF69-2DD3-114C-9E31-B32AF9559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641B6F-4B09-6C45-B1CC-AE1268FA1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F8626-7025-554C-A3FE-D2CF349E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367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036C5-AAA4-D046-858B-F2E8CB78E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00B97A-23CE-3B4C-BE31-4CF1188329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8D60BF-5919-1F40-81BD-B8F462C4E0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98093-6BC7-7C4B-BC45-78DF7096F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7F8B6-93C4-CA49-8541-015E66964C03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5B12E2-B5E3-9A43-B228-F4AFF0A71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31E34B-27C3-CD46-88E5-D1265AE3B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F8626-7025-554C-A3FE-D2CF349E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693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0A4315-76DE-0943-993E-3F97C04E8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2CC9A-8884-7A45-B436-869DB4697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042007-D67B-E049-8C37-333366643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7F8B6-93C4-CA49-8541-015E66964C03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15030-E35E-1841-9454-A0077EA1E0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4BFCCE-5EAE-EC41-A2F3-8518410F5D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F8626-7025-554C-A3FE-D2CF349E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11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 rotWithShape="1">
          <a:blip r:embed="rId3"/>
          <a:srcRect l="11606" t="28273" r="64859" b="10214"/>
          <a:stretch/>
        </p:blipFill>
        <p:spPr bwMode="auto">
          <a:xfrm>
            <a:off x="1452256" y="0"/>
            <a:ext cx="9287488" cy="6858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10793E6-1526-4584-A13C-1E4F95F98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39702" y="0"/>
            <a:ext cx="951614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6" name="Content Placeholder 5" descr="Risks of transfusion">
            <a:extLst>
              <a:ext uri="{FF2B5EF4-FFF2-40B4-BE49-F238E27FC236}">
                <a16:creationId xmlns:a16="http://schemas.microsoft.com/office/drawing/2014/main" id="{AE525393-36AC-4DE9-B61D-FF156C129B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005748"/>
              </p:ext>
            </p:extLst>
          </p:nvPr>
        </p:nvGraphicFramePr>
        <p:xfrm>
          <a:off x="838200" y="148856"/>
          <a:ext cx="10515600" cy="65390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25" name="Group 24">
            <a:extLst>
              <a:ext uri="{FF2B5EF4-FFF2-40B4-BE49-F238E27FC236}">
                <a16:creationId xmlns:a16="http://schemas.microsoft.com/office/drawing/2014/main" id="{E89FB0BF-2936-4DB9-B21C-7591EF06C6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785730" y="531627"/>
            <a:ext cx="6507126" cy="2998382"/>
            <a:chOff x="2785730" y="531627"/>
            <a:chExt cx="6507126" cy="2998382"/>
          </a:xfrm>
        </p:grpSpPr>
        <p:cxnSp>
          <p:nvCxnSpPr>
            <p:cNvPr id="10" name="Connector: Elbow 9">
              <a:extLst>
                <a:ext uri="{FF2B5EF4-FFF2-40B4-BE49-F238E27FC236}">
                  <a16:creationId xmlns:a16="http://schemas.microsoft.com/office/drawing/2014/main" id="{9913E10C-E2C1-490E-AC38-7498C55A5A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>
              <a:off x="7687340" y="531628"/>
              <a:ext cx="1605516" cy="744279"/>
            </a:xfrm>
            <a:prstGeom prst="bentConnector3">
              <a:avLst>
                <a:gd name="adj1" fmla="val 99669"/>
              </a:avLst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Connector: Elbow 11">
              <a:extLst>
                <a:ext uri="{FF2B5EF4-FFF2-40B4-BE49-F238E27FC236}">
                  <a16:creationId xmlns:a16="http://schemas.microsoft.com/office/drawing/2014/main" id="{E1A28D8E-42FE-43DD-B665-39C5FE9424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4490960" y="531627"/>
              <a:ext cx="1600632" cy="744279"/>
            </a:xfrm>
            <a:prstGeom prst="bentConnector3">
              <a:avLst>
                <a:gd name="adj1" fmla="val 99820"/>
              </a:avLst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Connector: Elbow 14">
              <a:extLst>
                <a:ext uri="{FF2B5EF4-FFF2-40B4-BE49-F238E27FC236}">
                  <a16:creationId xmlns:a16="http://schemas.microsoft.com/office/drawing/2014/main" id="{53FC1251-EAED-4B03-B4C9-97BA700332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2785731" y="1669310"/>
              <a:ext cx="881639" cy="744279"/>
            </a:xfrm>
            <a:prstGeom prst="bentConnector3">
              <a:avLst>
                <a:gd name="adj1" fmla="val 99446"/>
              </a:avLst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Connector: Elbow 17">
              <a:extLst>
                <a:ext uri="{FF2B5EF4-FFF2-40B4-BE49-F238E27FC236}">
                  <a16:creationId xmlns:a16="http://schemas.microsoft.com/office/drawing/2014/main" id="{0D72A319-8460-4237-BE8B-A9EE64EC85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/>
          </p:nvCxnSpPr>
          <p:spPr>
            <a:xfrm>
              <a:off x="5262260" y="1669310"/>
              <a:ext cx="829332" cy="744279"/>
            </a:xfrm>
            <a:prstGeom prst="bentConnector3">
              <a:avLst>
                <a:gd name="adj1" fmla="val 100000"/>
              </a:avLst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0DAF9E84-7CCD-4979-9275-D631FDC484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>
              <a:off x="2785730" y="3221665"/>
              <a:ext cx="0" cy="30834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CFC177B2-F698-42BA-8523-583518356E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>
              <a:off x="6091592" y="3221665"/>
              <a:ext cx="0" cy="30834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E98A90BD-8809-4E28-B34A-E8ABDDA877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>
            <a:xfrm>
              <a:off x="9292856" y="2083979"/>
              <a:ext cx="0" cy="30834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Rounded Rectangle 2" descr="Highlighted: Acute haemolytic reaction; Transfusion associated acute lung injury (TRALI); Transfusion associated circulatory overload (TACO); Bacterial contamination.">
            <a:extLst>
              <a:ext uri="{FF2B5EF4-FFF2-40B4-BE49-F238E27FC236}">
                <a16:creationId xmlns:a16="http://schemas.microsoft.com/office/drawing/2014/main" id="{C0465172-BD0E-474B-AE07-153D4B8CF93E}"/>
              </a:ext>
            </a:extLst>
          </p:cNvPr>
          <p:cNvSpPr/>
          <p:nvPr/>
        </p:nvSpPr>
        <p:spPr>
          <a:xfrm>
            <a:off x="1549246" y="3753293"/>
            <a:ext cx="2579298" cy="1828800"/>
          </a:xfrm>
          <a:prstGeom prst="roundRect">
            <a:avLst/>
          </a:prstGeom>
          <a:noFill/>
          <a:ln w="28575">
            <a:solidFill>
              <a:srgbClr val="C00000"/>
            </a:solidFill>
          </a:ln>
          <a:effectLst>
            <a:glow rad="25400">
              <a:schemeClr val="bg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44092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1655</TotalTime>
  <Words>59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Lauren Kirkpatrick</dc:creator>
  <cp:lastModifiedBy>Tony Furnell</cp:lastModifiedBy>
  <cp:revision>83</cp:revision>
  <dcterms:created xsi:type="dcterms:W3CDTF">2020-11-12T15:50:20Z</dcterms:created>
  <dcterms:modified xsi:type="dcterms:W3CDTF">2021-02-25T17:00:06Z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DDD887DF-9E53-4313-8559-ACD255ACA184</vt:lpwstr>
  </property>
  <property fmtid="{D5CDD505-2E9C-101B-9397-08002B2CF9AE}" pid="3" name="ArticulatePath">
    <vt:lpwstr>Lecture 11 Management of Anaemia</vt:lpwstr>
  </property>
</Properties>
</file>