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85" r:id="rId4"/>
  </p:sldMasterIdLst>
  <p:notesMasterIdLst>
    <p:notesMasterId r:id="rId6"/>
  </p:notesMasterIdLst>
  <p:handoutMasterIdLst>
    <p:handoutMasterId r:id="rId7"/>
  </p:handoutMasterIdLst>
  <p:sldIdLst>
    <p:sldId id="285" r:id="rId5"/>
  </p:sldIdLst>
  <p:sldSz cx="12192000" cy="6858000"/>
  <p:notesSz cx="6858000" cy="1247775"/>
  <p:custDataLst>
    <p:tags r:id="rId8"/>
  </p:custDataLst>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3840" userDrawn="1">
          <p15:clr>
            <a:srgbClr val="A4A3A4"/>
          </p15:clr>
        </p15:guide>
        <p15:guide id="3" userDrawn="1">
          <p15:clr>
            <a:srgbClr val="A4A3A4"/>
          </p15:clr>
        </p15:guide>
        <p15:guide id="4" orient="horz" pos="867" userDrawn="1">
          <p15:clr>
            <a:srgbClr val="A4A3A4"/>
          </p15:clr>
        </p15:guide>
        <p15:guide id="5" orient="horz" pos="1139" userDrawn="1">
          <p15:clr>
            <a:srgbClr val="A4A3A4"/>
          </p15:clr>
        </p15:guide>
        <p15:guide id="6" pos="302" userDrawn="1">
          <p15:clr>
            <a:srgbClr val="A4A3A4"/>
          </p15:clr>
        </p15:guide>
        <p15:guide id="7" pos="6562" userDrawn="1">
          <p15:clr>
            <a:srgbClr val="A4A3A4"/>
          </p15:clr>
        </p15:guide>
        <p15:guide id="8" orient="horz" pos="3748" userDrawn="1">
          <p15:clr>
            <a:srgbClr val="A4A3A4"/>
          </p15:clr>
        </p15:guide>
        <p15:guide id="9" orient="horz" pos="3612" userDrawn="1">
          <p15:clr>
            <a:srgbClr val="A4A3A4"/>
          </p15:clr>
        </p15:guide>
        <p15:guide id="10" pos="7378"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te O'Twelftree" initials="KO" lastIdx="3" clrIdx="0">
    <p:extLst>
      <p:ext uri="{19B8F6BF-5375-455C-9EA6-DF929625EA0E}">
        <p15:presenceInfo xmlns:p15="http://schemas.microsoft.com/office/powerpoint/2012/main" userId="S::kate.otwelftree@suse.com::26d2f0d4-9fbf-4cc9-baa6-7cdbefb3533b" providerId="AD"/>
      </p:ext>
    </p:extLst>
  </p:cmAuthor>
  <p:cmAuthor id="2" name="Matt Durham" initials="MD" lastIdx="1" clrIdx="1">
    <p:extLst>
      <p:ext uri="{19B8F6BF-5375-455C-9EA6-DF929625EA0E}">
        <p15:presenceInfo xmlns:p15="http://schemas.microsoft.com/office/powerpoint/2012/main" userId="S::matt.durham@suse.com::63dd8ee3-d243-40fe-8975-5fbdc33355e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FF"/>
    <a:srgbClr val="FFFFFF"/>
    <a:srgbClr val="30BA78"/>
    <a:srgbClr val="0C322C"/>
    <a:srgbClr val="747474"/>
    <a:srgbClr val="31BA78"/>
    <a:srgbClr val="FF6A52"/>
    <a:srgbClr val="F7F7F7"/>
    <a:srgbClr val="FF8E77"/>
  </p:clrMru>
  <p:extLst>
    <p:ext uri="{E76CE94A-603C-4142-B9EB-6D1370010A27}">
      <p14:discardImageEditData xmlns:p14="http://schemas.microsoft.com/office/powerpoint/2010/main" val="1"/>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8AE357D-EE79-4224-AF1C-3EB6A9A3A23B}" v="157" dt="2020-07-13T11:38:16.947"/>
    <p1510:client id="{67CD1569-B299-4B9C-BE64-CEF118C3AC3C}" v="282" dt="2020-07-13T11:12:12.149"/>
    <p1510:client id="{7055ED6E-24A3-4B6C-B36D-F5563BEBF8E6}" v="8" dt="2020-07-10T13:47:59.435"/>
    <p1510:client id="{A1E3B19F-30AD-2000-C6CA-71610BA73A7B}" v="2" dt="2021-03-07T09:38:59.034"/>
    <p1510:client id="{AAFFE131-21EE-4031-88BF-4B992529B02C}" v="30" dt="2020-07-13T13:06:26.591"/>
    <p1510:client id="{B3EA9E7D-0D88-4B7D-B655-57469AC6B6D8}" v="125" dt="2021-03-07T09:23:53.9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814" autoAdjust="0"/>
    <p:restoredTop sz="96807" autoAdjust="0"/>
  </p:normalViewPr>
  <p:slideViewPr>
    <p:cSldViewPr snapToGrid="0">
      <p:cViewPr varScale="1">
        <p:scale>
          <a:sx n="55" d="100"/>
          <a:sy n="55" d="100"/>
        </p:scale>
        <p:origin x="1008" y="38"/>
      </p:cViewPr>
      <p:guideLst>
        <p:guide orient="horz" pos="2183"/>
        <p:guide pos="3840"/>
        <p:guide/>
        <p:guide orient="horz" pos="867"/>
        <p:guide orient="horz" pos="1139"/>
        <p:guide pos="302"/>
        <p:guide pos="6562"/>
        <p:guide orient="horz" pos="3748"/>
        <p:guide orient="horz" pos="3612"/>
        <p:guide pos="7378"/>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commentAuthors" Target="commentAuthors.xml"/><Relationship Id="rId14"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0B2CD0FC-81E0-8448-8A3D-A9814784D75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4" name="Fußzeilenplatzhalter 3">
            <a:extLst>
              <a:ext uri="{FF2B5EF4-FFF2-40B4-BE49-F238E27FC236}">
                <a16:creationId xmlns:a16="http://schemas.microsoft.com/office/drawing/2014/main" id="{A70E32D5-08FA-8548-BE3C-9D78A7FA6C0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a:extLst>
              <a:ext uri="{FF2B5EF4-FFF2-40B4-BE49-F238E27FC236}">
                <a16:creationId xmlns:a16="http://schemas.microsoft.com/office/drawing/2014/main" id="{C29302C1-DB0E-444B-8761-BCD68366F66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407638B-14E5-CA41-B543-FC67B20D47E1}" type="slidenum">
              <a:rPr lang="de-DE" smtClean="0"/>
              <a:t>‹#›</a:t>
            </a:fld>
            <a:endParaRPr lang="de-DE"/>
          </a:p>
        </p:txBody>
      </p:sp>
      <p:sp>
        <p:nvSpPr>
          <p:cNvPr id="6" name="Datumsplatzhalter 5">
            <a:extLst>
              <a:ext uri="{FF2B5EF4-FFF2-40B4-BE49-F238E27FC236}">
                <a16:creationId xmlns:a16="http://schemas.microsoft.com/office/drawing/2014/main" id="{3EDE34E7-A997-7642-99DB-D14C75D0DC7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84619ED-6A59-0146-9868-4DF0DEA74146}" type="datetimeFigureOut">
              <a:rPr lang="de-DE" smtClean="0"/>
              <a:t>07.03.2021</a:t>
            </a:fld>
            <a:endParaRPr lang="de-DE"/>
          </a:p>
        </p:txBody>
      </p:sp>
    </p:spTree>
    <p:extLst>
      <p:ext uri="{BB962C8B-B14F-4D97-AF65-F5344CB8AC3E}">
        <p14:creationId xmlns:p14="http://schemas.microsoft.com/office/powerpoint/2010/main" val="35278979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CA175E3-D5CF-2042-8709-2F0BA8F8751D}" type="datetimeFigureOut">
              <a:rPr lang="de-DE" smtClean="0"/>
              <a:t>07.03.2021</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8A2ACC1-0918-6343-BFB9-8D2B644C02ED}" type="slidenum">
              <a:rPr lang="de-DE" smtClean="0"/>
              <a:t>‹#›</a:t>
            </a:fld>
            <a:endParaRPr lang="de-DE"/>
          </a:p>
        </p:txBody>
      </p:sp>
    </p:spTree>
    <p:extLst>
      <p:ext uri="{BB962C8B-B14F-4D97-AF65-F5344CB8AC3E}">
        <p14:creationId xmlns:p14="http://schemas.microsoft.com/office/powerpoint/2010/main" val="30443677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e-DE"/>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8A2ACC1-0918-6343-BFB9-8D2B644C02ED}" type="slidenum">
              <a:rPr kumimoji="0" lang="de-D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de-D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936793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3/7/2021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6780111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3/7/2021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0897769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3/7/2021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2113242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with three columns">
    <p:spTree>
      <p:nvGrpSpPr>
        <p:cNvPr id="1" name=""/>
        <p:cNvGrpSpPr/>
        <p:nvPr/>
      </p:nvGrpSpPr>
      <p:grpSpPr>
        <a:xfrm>
          <a:off x="0" y="0"/>
          <a:ext cx="0" cy="0"/>
          <a:chOff x="0" y="0"/>
          <a:chExt cx="0" cy="0"/>
        </a:xfrm>
      </p:grpSpPr>
      <p:sp>
        <p:nvSpPr>
          <p:cNvPr id="12" name="Textplatzhalter 2">
            <a:extLst>
              <a:ext uri="{FF2B5EF4-FFF2-40B4-BE49-F238E27FC236}">
                <a16:creationId xmlns:a16="http://schemas.microsoft.com/office/drawing/2014/main" id="{FDF71F0D-19B0-E54B-A0F4-EFCE3A776826}"/>
              </a:ext>
            </a:extLst>
          </p:cNvPr>
          <p:cNvSpPr>
            <a:spLocks noGrp="1"/>
          </p:cNvSpPr>
          <p:nvPr>
            <p:ph type="body" sz="quarter" idx="33" hasCustomPrompt="1"/>
          </p:nvPr>
        </p:nvSpPr>
        <p:spPr>
          <a:xfrm>
            <a:off x="507600" y="507600"/>
            <a:ext cx="11176800" cy="256206"/>
          </a:xfrm>
        </p:spPr>
        <p:txBody>
          <a:bodyPr vert="horz" wrap="square" lIns="0" tIns="0" rIns="0" bIns="144000" rtlCol="0">
            <a:spAutoFit/>
          </a:bodyPr>
          <a:lstStyle>
            <a:lvl1pPr marL="0" indent="0">
              <a:buNone/>
              <a:defRPr lang="en-US" sz="800" cap="all" spc="60" baseline="0" noProof="0">
                <a:solidFill>
                  <a:schemeClr val="accent1"/>
                </a:solidFill>
                <a:latin typeface="Work Sans Medium" pitchFamily="2" charset="0"/>
              </a:defRPr>
            </a:lvl1pPr>
          </a:lstStyle>
          <a:p>
            <a:pPr marL="228600" lvl="0" indent="-228600"/>
            <a:r>
              <a:rPr lang="en-US" noProof="0"/>
              <a:t>BREADCRUMBS</a:t>
            </a:r>
          </a:p>
        </p:txBody>
      </p:sp>
      <p:sp>
        <p:nvSpPr>
          <p:cNvPr id="4" name="Bildplatzhalter 3">
            <a:extLst>
              <a:ext uri="{FF2B5EF4-FFF2-40B4-BE49-F238E27FC236}">
                <a16:creationId xmlns:a16="http://schemas.microsoft.com/office/drawing/2014/main" id="{BB40FF8E-C1ED-E34C-8977-9B3D2F01073A}"/>
              </a:ext>
            </a:extLst>
          </p:cNvPr>
          <p:cNvSpPr>
            <a:spLocks noGrp="1"/>
          </p:cNvSpPr>
          <p:nvPr>
            <p:ph type="pic" sz="quarter" idx="12"/>
          </p:nvPr>
        </p:nvSpPr>
        <p:spPr>
          <a:xfrm>
            <a:off x="8195158" y="1806498"/>
            <a:ext cx="3489242" cy="3401999"/>
          </a:xfrm>
          <a:prstGeom prst="roundRect">
            <a:avLst>
              <a:gd name="adj" fmla="val 10813"/>
            </a:avLst>
          </a:prstGeom>
          <a:solidFill>
            <a:schemeClr val="bg2"/>
          </a:solidFill>
        </p:spPr>
        <p:txBody>
          <a:bodyPr tIns="540000" anchor="ctr" anchorCtr="1">
            <a:noAutofit/>
          </a:bodyPr>
          <a:lstStyle>
            <a:lvl1pPr marL="0" indent="0" algn="ctr">
              <a:buNone/>
              <a:defRPr>
                <a:solidFill>
                  <a:schemeClr val="accent3"/>
                </a:solidFill>
                <a:latin typeface="+mj-lt"/>
              </a:defRPr>
            </a:lvl1pPr>
          </a:lstStyle>
          <a:p>
            <a:endParaRPr lang="en-US" noProof="0"/>
          </a:p>
        </p:txBody>
      </p:sp>
      <p:sp>
        <p:nvSpPr>
          <p:cNvPr id="5" name="Fußzeilenplatzhalter 4">
            <a:extLst>
              <a:ext uri="{FF2B5EF4-FFF2-40B4-BE49-F238E27FC236}">
                <a16:creationId xmlns:a16="http://schemas.microsoft.com/office/drawing/2014/main" id="{DEC7C3A4-3D1E-4E0D-93B6-61CCBE1822FC}"/>
              </a:ext>
            </a:extLst>
          </p:cNvPr>
          <p:cNvSpPr>
            <a:spLocks noGrp="1"/>
          </p:cNvSpPr>
          <p:nvPr>
            <p:ph type="ftr" sz="quarter" idx="13"/>
          </p:nvPr>
        </p:nvSpPr>
        <p:spPr/>
        <p:txBody>
          <a:bodyPr/>
          <a:lstStyle/>
          <a:p>
            <a:r>
              <a:rPr lang="en-US" noProof="0"/>
              <a:t>Copyright © SUSE 2020</a:t>
            </a:r>
          </a:p>
        </p:txBody>
      </p:sp>
      <p:sp>
        <p:nvSpPr>
          <p:cNvPr id="10" name="Foliennummernplatzhalter 9">
            <a:extLst>
              <a:ext uri="{FF2B5EF4-FFF2-40B4-BE49-F238E27FC236}">
                <a16:creationId xmlns:a16="http://schemas.microsoft.com/office/drawing/2014/main" id="{BC91DE3E-E3C4-4D4A-8C12-133B81FA138B}"/>
              </a:ext>
            </a:extLst>
          </p:cNvPr>
          <p:cNvSpPr>
            <a:spLocks noGrp="1"/>
          </p:cNvSpPr>
          <p:nvPr>
            <p:ph type="sldNum" sz="quarter" idx="14"/>
          </p:nvPr>
        </p:nvSpPr>
        <p:spPr/>
        <p:txBody>
          <a:bodyPr/>
          <a:lstStyle/>
          <a:p>
            <a:fld id="{E27944A3-C911-4B20-B8AF-AE5B92A5478B}" type="slidenum">
              <a:rPr lang="en-US" noProof="0" smtClean="0"/>
              <a:pPr/>
              <a:t>‹#›</a:t>
            </a:fld>
            <a:endParaRPr lang="en-US" noProof="0"/>
          </a:p>
        </p:txBody>
      </p:sp>
      <p:sp>
        <p:nvSpPr>
          <p:cNvPr id="14" name="Textplatzhalter 13">
            <a:extLst>
              <a:ext uri="{FF2B5EF4-FFF2-40B4-BE49-F238E27FC236}">
                <a16:creationId xmlns:a16="http://schemas.microsoft.com/office/drawing/2014/main" id="{B4B2E1C8-E178-4847-BEA5-CAB53990972D}"/>
              </a:ext>
            </a:extLst>
          </p:cNvPr>
          <p:cNvSpPr>
            <a:spLocks noGrp="1"/>
          </p:cNvSpPr>
          <p:nvPr>
            <p:ph type="body" sz="quarter" idx="15" hasCustomPrompt="1"/>
          </p:nvPr>
        </p:nvSpPr>
        <p:spPr>
          <a:xfrm>
            <a:off x="507600" y="1806498"/>
            <a:ext cx="7349467" cy="4092596"/>
          </a:xfrm>
        </p:spPr>
        <p:txBody>
          <a:bodyPr numCol="2" spcCol="360000"/>
          <a:lstStyle>
            <a:lvl1pPr marL="0" indent="0">
              <a:lnSpc>
                <a:spcPct val="110000"/>
              </a:lnSpc>
              <a:spcBef>
                <a:spcPts val="500"/>
              </a:spcBef>
              <a:buNone/>
              <a:defRPr sz="1600" b="0" i="0" spc="20" baseline="0">
                <a:latin typeface="Work Sans Light" charset="0"/>
                <a:ea typeface="Work Sans Light" charset="0"/>
                <a:cs typeface="Work Sans Light" charset="0"/>
              </a:defRPr>
            </a:lvl1pPr>
          </a:lstStyle>
          <a:p>
            <a:pPr lvl="0"/>
            <a:r>
              <a:rPr lang="en-US" noProof="0"/>
              <a:t>Berupta sum sequi invelib earupta videst, et ut quisserro estis conem. </a:t>
            </a:r>
          </a:p>
          <a:p>
            <a:pPr lvl="0"/>
            <a:r>
              <a:rPr lang="en-US" noProof="0"/>
              <a:t>Pitat fugitius aut lati aut lis arum cume posto to es et quaero deris sunto ommolenis volupta doluptio maximod igenisi mperum esti dest elitatur?</a:t>
            </a:r>
          </a:p>
          <a:p>
            <a:pPr lvl="0"/>
            <a:r>
              <a:rPr lang="en-US" noProof="0"/>
              <a:t>Non porrum aut doluptatiur aut aut que enimus auta cuption sequas endestium sed mincta sam aut rem haruptatur alit quis vel molupta tiatiunt, et ide vellore volut et laborit aut inum quae. Aquis simin rentiorectem dolut occus pore vel estiore rferum ut od et acillo evenihi lignisquos ea quaes vere, to vidus receped. Ignit molupta temquia vendictur, sit quatemperem. Arum, te corem iusamus, et vendi Delignihit quam quam quides exped eostrum rerio ommodictume nossit hil tasped quam, qui as dollet.  Tis del maximus accabor itates am unt ius estia que re nonsequata solo elendebit hil incto tem corehendande aditatio. Evel illatem et latem evenimin net mil et, to et es non cus.</a:t>
            </a:r>
          </a:p>
        </p:txBody>
      </p:sp>
      <p:sp>
        <p:nvSpPr>
          <p:cNvPr id="11" name="Titel 1">
            <a:extLst>
              <a:ext uri="{FF2B5EF4-FFF2-40B4-BE49-F238E27FC236}">
                <a16:creationId xmlns:a16="http://schemas.microsoft.com/office/drawing/2014/main" id="{0356D4DE-2A89-B24A-9077-91DF45E5E1FC}"/>
              </a:ext>
            </a:extLst>
          </p:cNvPr>
          <p:cNvSpPr>
            <a:spLocks noGrp="1"/>
          </p:cNvSpPr>
          <p:nvPr>
            <p:ph type="title" hasCustomPrompt="1"/>
          </p:nvPr>
        </p:nvSpPr>
        <p:spPr>
          <a:xfrm>
            <a:off x="507600" y="800852"/>
            <a:ext cx="11176800" cy="808458"/>
          </a:xfrm>
        </p:spPr>
        <p:txBody>
          <a:bodyPr bIns="251999" anchor="t"/>
          <a:lstStyle>
            <a:lvl1pPr>
              <a:defRPr/>
            </a:lvl1pPr>
          </a:lstStyle>
          <a:p>
            <a:r>
              <a:rPr lang="en-US" noProof="0"/>
              <a:t>Content with three columns.</a:t>
            </a:r>
          </a:p>
        </p:txBody>
      </p:sp>
    </p:spTree>
    <p:extLst>
      <p:ext uri="{BB962C8B-B14F-4D97-AF65-F5344CB8AC3E}">
        <p14:creationId xmlns:p14="http://schemas.microsoft.com/office/powerpoint/2010/main" val="11808234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3/7/2021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6223920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3/7/2021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4729257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C764DE79-268F-4C1A-8933-263129D2AF90}" type="datetimeFigureOut">
              <a:rPr lang="en-US" dirty="0"/>
              <a:t>3/7/2021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921458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dirty="0"/>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C764DE79-268F-4C1A-8933-263129D2AF90}" type="datetimeFigureOut">
              <a:rPr lang="en-US" dirty="0"/>
              <a:t>3/7/2021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8894701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3/7/2021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5396248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3/7/2021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8309371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3/7/2021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2426202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3/7/2021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454373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3/7/2021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970763829"/>
      </p:ext>
    </p:extLst>
  </p:cSld>
  <p:clrMap bg1="lt1" tx1="dk1" bg2="lt2" tx2="dk2" accent1="accent1" accent2="accent2" accent3="accent3" accent4="accent4" accent5="accent5" accent6="accent6" hlink="hlink" folHlink="folHlink"/>
  <p:sldLayoutIdLst>
    <p:sldLayoutId id="2147483786" r:id="rId1"/>
    <p:sldLayoutId id="2147483787" r:id="rId2"/>
    <p:sldLayoutId id="2147483788" r:id="rId3"/>
    <p:sldLayoutId id="2147483789" r:id="rId4"/>
    <p:sldLayoutId id="2147483790" r:id="rId5"/>
    <p:sldLayoutId id="2147483791" r:id="rId6"/>
    <p:sldLayoutId id="2147483792" r:id="rId7"/>
    <p:sldLayoutId id="2147483793" r:id="rId8"/>
    <p:sldLayoutId id="2147483794" r:id="rId9"/>
    <p:sldLayoutId id="2147483795" r:id="rId10"/>
    <p:sldLayoutId id="2147483796" r:id="rId11"/>
    <p:sldLayoutId id="2147483797"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extplatzhalter 19">
            <a:extLst>
              <a:ext uri="{FF2B5EF4-FFF2-40B4-BE49-F238E27FC236}">
                <a16:creationId xmlns:a16="http://schemas.microsoft.com/office/drawing/2014/main" id="{FA46B496-6A97-4021-8E09-D233782F80A9}"/>
              </a:ext>
            </a:extLst>
          </p:cNvPr>
          <p:cNvSpPr>
            <a:spLocks noGrp="1"/>
          </p:cNvSpPr>
          <p:nvPr>
            <p:ph type="body" sz="quarter" idx="15"/>
          </p:nvPr>
        </p:nvSpPr>
        <p:spPr/>
        <p:txBody>
          <a:bodyPr vert="horz" lIns="0" tIns="0" rIns="0" bIns="0" numCol="1" spcCol="360000" rtlCol="0" anchor="t">
            <a:noAutofit/>
          </a:bodyPr>
          <a:lstStyle/>
          <a:p>
            <a:r>
              <a:rPr lang="en-GB" sz="4000" dirty="0">
                <a:solidFill>
                  <a:srgbClr val="0070C0"/>
                </a:solidFill>
                <a:latin typeface="Work Sans Light"/>
              </a:rPr>
              <a:t>Training will be treated as part of sharing the sweet when it comes to serving ice cream</a:t>
            </a:r>
            <a:endParaRPr lang="en-GB" sz="4000" b="1" u="sng" dirty="0">
              <a:latin typeface="Work Sans Light"/>
            </a:endParaRPr>
          </a:p>
        </p:txBody>
      </p:sp>
      <p:sp>
        <p:nvSpPr>
          <p:cNvPr id="19" name="Titel 18">
            <a:extLst>
              <a:ext uri="{FF2B5EF4-FFF2-40B4-BE49-F238E27FC236}">
                <a16:creationId xmlns:a16="http://schemas.microsoft.com/office/drawing/2014/main" id="{F313309C-B9B6-4FFE-9D87-B8DDF173D053}"/>
              </a:ext>
            </a:extLst>
          </p:cNvPr>
          <p:cNvSpPr>
            <a:spLocks noGrp="1"/>
          </p:cNvSpPr>
          <p:nvPr>
            <p:ph type="title"/>
          </p:nvPr>
        </p:nvSpPr>
        <p:spPr/>
        <p:txBody>
          <a:bodyPr/>
          <a:lstStyle/>
          <a:p>
            <a:r>
              <a:rPr lang="en-GB" dirty="0">
                <a:latin typeface="Work Sans Medium"/>
              </a:rPr>
              <a:t>Ice  Cream</a:t>
            </a:r>
            <a:endParaRPr lang="en-US" dirty="0">
              <a:latin typeface="Work Sans Medium"/>
            </a:endParaRPr>
          </a:p>
        </p:txBody>
      </p:sp>
    </p:spTree>
    <p:extLst>
      <p:ext uri="{BB962C8B-B14F-4D97-AF65-F5344CB8AC3E}">
        <p14:creationId xmlns:p14="http://schemas.microsoft.com/office/powerpoint/2010/main" val="391836554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1.0&quot;&gt;&lt;object type=&quot;1&quot; unique_id=&quot;10001&quot;&gt;&lt;object type=&quot;2&quot; unique_id=&quot;19795&quot;&gt;&lt;object type=&quot;3&quot; unique_id=&quot;19796&quot;&gt;&lt;property id=&quot;20148&quot; value=&quot;5&quot;/&gt;&lt;property id=&quot;20300&quot; value=&quot;Slide 1&quot;/&gt;&lt;property id=&quot;20307&quot; value=&quot;257&quot;/&gt;&lt;/object&gt;&lt;object type=&quot;3&quot; unique_id=&quot;19813&quot;&gt;&lt;property id=&quot;20148&quot; value=&quot;5&quot;/&gt;&lt;property id=&quot;20300&quot; value=&quot;Slide 3 - &amp;quot;Strong and growing momentum&amp;quot;&quot;/&gt;&lt;property id=&quot;20307&quot; value=&quot;285&quot;/&gt;&lt;/object&gt;&lt;object type=&quot;3&quot; unique_id=&quot;20189&quot;&gt;&lt;property id=&quot;20148&quot; value=&quot;5&quot;/&gt;&lt;property id=&quot;20300&quot; value=&quot;Slide 2 - &amp;quot;28 years of leadership in true Open Source&amp;quot;&quot;/&gt;&lt;property id=&quot;20307&quot; value=&quot;286&quot;/&gt;&lt;/object&gt;&lt;object type=&quot;3&quot; unique_id=&quot;20190&quot;&gt;&lt;property id=&quot;20148&quot; value=&quot;5&quot;/&gt;&lt;property id=&quot;20300&quot; value=&quot;Slide 4 - &amp;quot;28 years of successful and satisfied customers&amp;quot;&quot;/&gt;&lt;property id=&quot;20307&quot; value=&quot;287&quot;/&gt;&lt;/object&gt;&lt;object type=&quot;3&quot; unique_id=&quot;20191&quot;&gt;&lt;property id=&quot;20148&quot; value=&quot;5&quot;/&gt;&lt;property id=&quot;20300&quot; value=&quot;Slide 5 - &amp;quot;Extensive and broad ecosystem&amp;quot;&quot;/&gt;&lt;property id=&quot;20307&quot; value=&quot;288&quot;/&gt;&lt;/object&gt;&lt;object type=&quot;3&quot; unique_id=&quot;20195&quot;&gt;&lt;property id=&quot;20148&quot; value=&quot;5&quot;/&gt;&lt;property id=&quot;20300&quot; value=&quot;Slide 6 - &amp;quot;Nestlé vision:  Creating value through digitalization&amp;quot;&quot;/&gt;&lt;property id=&quot;20307&quot; value=&quot;2031&quot;/&gt;&lt;/object&gt;&lt;object type=&quot;3&quot; unique_id=&quot;20197&quot;&gt;&lt;property id=&quot;20148&quot; value=&quot;5&quot;/&gt;&lt;property id=&quot;20300&quot; value=&quot;Slide 13&quot;/&gt;&lt;property id=&quot;20307&quot; value=&quot;2033&quot;/&gt;&lt;/object&gt;&lt;object type=&quot;3&quot; unique_id=&quot;20200&quot;&gt;&lt;property id=&quot;20148&quot; value=&quot;5&quot;/&gt;&lt;property id=&quot;20300&quot; value=&quot;Slide 15 - &amp;quot;Route to Cloud &amp;quot;&quot;/&gt;&lt;property id=&quot;20307&quot; value=&quot;2036&quot;/&gt;&lt;/object&gt;&lt;object type=&quot;3&quot; unique_id=&quot;20201&quot;&gt;&lt;property id=&quot;20148&quot; value=&quot;5&quot;/&gt;&lt;property id=&quot;20300&quot; value=&quot;Slide 16 - &amp;quot;Which vendor?&amp;quot;&quot;/&gt;&lt;property id=&quot;20307&quot; value=&quot;2037&quot;/&gt;&lt;/object&gt;&lt;object type=&quot;3&quot; unique_id=&quot;20203&quot;&gt;&lt;property id=&quot;20148&quot; value=&quot;5&quot;/&gt;&lt;property id=&quot;20300&quot; value=&quot;Slide 18 - &amp;quot;How SUSE can Help&amp;quot;&quot;/&gt;&lt;property id=&quot;20307&quot; value=&quot;2039&quot;/&gt;&lt;/object&gt;&lt;object type=&quot;3&quot; unique_id=&quot;20204&quot;&gt;&lt;property id=&quot;20148&quot; value=&quot;5&quot;/&gt;&lt;property id=&quot;20300&quot; value=&quot;Slide 19 - &amp;quot;Manage Complexity and Regain Control of Your IT Assets &amp;quot;&quot;/&gt;&lt;property id=&quot;20307&quot; value=&quot;2040&quot;/&gt;&lt;/object&gt;&lt;object type=&quot;3&quot; unique_id=&quot;20205&quot;&gt;&lt;property id=&quot;20148&quot; value=&quot;5&quot;/&gt;&lt;property id=&quot;20300&quot; value=&quot;Slide 20&quot;/&gt;&lt;property id=&quot;20307&quot; value=&quot;2041&quot;/&gt;&lt;/object&gt;&lt;object type=&quot;3&quot; unique_id=&quot;20670&quot;&gt;&lt;property id=&quot;20148&quot; value=&quot;5&quot;/&gt;&lt;property id=&quot;20300&quot; value=&quot;Slide 14 - &amp;quot;Nestle environment is complex &amp;quot;&quot;/&gt;&lt;property id=&quot;20307&quot; value=&quot;2043&quot;/&gt;&lt;/object&gt;&lt;object type=&quot;3&quot; unique_id=&quot;20671&quot;&gt;&lt;property id=&quot;20148&quot; value=&quot;5&quot;/&gt;&lt;property id=&quot;20300&quot; value=&quot;Slide 17 - &amp;quot;Enter SUSE&amp;quot;&quot;/&gt;&lt;property id=&quot;20307&quot; value=&quot;2044&quot;/&gt;&lt;/object&gt;&lt;object type=&quot;3&quot; unique_id=&quot;20673&quot;&gt;&lt;property id=&quot;20148&quot; value=&quot;5&quot;/&gt;&lt;property id=&quot;20300&quot; value=&quot;Slide 7 - &amp;quot;SUSE vision &amp;quot;&quot;/&gt;&lt;property id=&quot;20307&quot; value=&quot;6388&quot;/&gt;&lt;/object&gt;&lt;object type=&quot;3&quot; unique_id=&quot;20674&quot;&gt;&lt;property id=&quot;20148&quot; value=&quot;5&quot;/&gt;&lt;property id=&quot;20300&quot; value=&quot;Slide 8 - &amp;quot;SUSE Open Source Solutions&amp;quot;&quot;/&gt;&lt;property id=&quot;20307&quot; value=&quot;2045&quot;/&gt;&lt;/object&gt;&lt;object type=&quot;3&quot; unique_id=&quot;20675&quot;&gt;&lt;property id=&quot;20148&quot; value=&quot;5&quot;/&gt;&lt;property id=&quot;20300&quot; value=&quot;Slide 9 - &amp;quot;Addressing Business Challenges&amp;quot;&quot;/&gt;&lt;property id=&quot;20307&quot; value=&quot;314&quot;/&gt;&lt;/object&gt;&lt;object type=&quot;3&quot; unique_id=&quot;20676&quot;&gt;&lt;property id=&quot;20148&quot; value=&quot;5&quot;/&gt;&lt;property id=&quot;20300&quot; value=&quot;Slide 10 - &amp;quot;Supporting Open Source Projects&amp;quot;&quot;/&gt;&lt;property id=&quot;20307&quot; value=&quot;6386&quot;/&gt;&lt;/object&gt;&lt;object type=&quot;3&quot; unique_id=&quot;20677&quot;&gt;&lt;property id=&quot;20148&quot; value=&quot;5&quot;/&gt;&lt;property id=&quot;20300&quot; value=&quot;Slide 12 - &amp;quot;Mapping Our Product Portfolio&amp;quot;&quot;/&gt;&lt;property id=&quot;20307&quot; value=&quot;6387&quot;/&gt;&lt;/object&gt;&lt;object type=&quot;3&quot; unique_id=&quot;20930&quot;&gt;&lt;property id=&quot;20148&quot; value=&quot;5&quot;/&gt;&lt;property id=&quot;20300&quot; value=&quot;Slide 11 - &amp;quot;Mapping Our Product Portfolio&amp;quot;&quot;/&gt;&lt;property id=&quot;20307&quot; value=&quot;6389&quot;/&gt;&lt;/object&gt;&lt;/object&gt;&lt;object type=&quot;8&quot; unique_id=&quot;19835&quot;&gt;&lt;/object&gt;&lt;/object&gt;&lt;/database&gt;"/>
  <p:tag name="SECTOMILLISECCONVERTED" val="1"/>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EBAD2D827DE544BACEFB2E97703F0C6" ma:contentTypeVersion="10" ma:contentTypeDescription="Create a new document." ma:contentTypeScope="" ma:versionID="978aa9520c4680ab9606b6bcbcea7153">
  <xsd:schema xmlns:xsd="http://www.w3.org/2001/XMLSchema" xmlns:xs="http://www.w3.org/2001/XMLSchema" xmlns:p="http://schemas.microsoft.com/office/2006/metadata/properties" xmlns:ns2="1d447751-fd22-463b-aa98-1cddad9f638e" xmlns:ns3="17e5c037-d4a4-4a15-bfdf-14da95ed1cc5" targetNamespace="http://schemas.microsoft.com/office/2006/metadata/properties" ma:root="true" ma:fieldsID="440f6e22c3761e2cfd858a11dffac3d9" ns2:_="" ns3:_="">
    <xsd:import namespace="1d447751-fd22-463b-aa98-1cddad9f638e"/>
    <xsd:import namespace="17e5c037-d4a4-4a15-bfdf-14da95ed1cc5"/>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DateTaken" minOccurs="0"/>
                <xsd:element ref="ns2:MediaServiceAutoKeyPoints" minOccurs="0"/>
                <xsd:element ref="ns2:MediaServiceKeyPoint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d447751-fd22-463b-aa98-1cddad9f638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7e5c037-d4a4-4a15-bfdf-14da95ed1cc5"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6261AB8-3A09-45BE-948F-B3A44805952A}">
  <ds:schemaRefs>
    <ds:schemaRef ds:uri="http://schemas.microsoft.com/sharepoint/v3/contenttype/forms"/>
  </ds:schemaRefs>
</ds:datastoreItem>
</file>

<file path=customXml/itemProps2.xml><?xml version="1.0" encoding="utf-8"?>
<ds:datastoreItem xmlns:ds="http://schemas.openxmlformats.org/officeDocument/2006/customXml" ds:itemID="{E96A0C72-7737-4FD5-974A-951D5584DF03}">
  <ds:schemaRefs>
    <ds:schemaRef ds:uri="http://schemas.microsoft.com/office/2006/metadata/properties"/>
    <ds:schemaRef ds:uri="http://schemas.microsoft.com/office/2006/documentManagement/types"/>
    <ds:schemaRef ds:uri="http://schemas.openxmlformats.org/package/2006/metadata/core-properties"/>
    <ds:schemaRef ds:uri="17e5c037-d4a4-4a15-bfdf-14da95ed1cc5"/>
    <ds:schemaRef ds:uri="1d447751-fd22-463b-aa98-1cddad9f638e"/>
    <ds:schemaRef ds:uri="http://purl.org/dc/elements/1.1/"/>
    <ds:schemaRef ds:uri="http://purl.org/dc/dcmitype/"/>
    <ds:schemaRef ds:uri="http://purl.org/dc/terms/"/>
    <ds:schemaRef ds:uri="http://schemas.microsoft.com/office/infopath/2007/PartnerControls"/>
    <ds:schemaRef ds:uri="http://www.w3.org/XML/1998/namespace"/>
  </ds:schemaRefs>
</ds:datastoreItem>
</file>

<file path=customXml/itemProps3.xml><?xml version="1.0" encoding="utf-8"?>
<ds:datastoreItem xmlns:ds="http://schemas.openxmlformats.org/officeDocument/2006/customXml" ds:itemID="{9EF20BFE-7516-4F0F-9453-147D48FFFB2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d447751-fd22-463b-aa98-1cddad9f638e"/>
    <ds:schemaRef ds:uri="17e5c037-d4a4-4a15-bfdf-14da95ed1cc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38</TotalTime>
  <Words>808</Words>
  <Application>Microsoft Office PowerPoint</Application>
  <PresentationFormat>Widescreen</PresentationFormat>
  <Paragraphs>143</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Ice  Cream</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subject/>
  <dc:creator>Stephan H.M. Klein</dc:creator>
  <cp:keywords/>
  <dc:description/>
  <cp:lastModifiedBy>Cyndi Riley</cp:lastModifiedBy>
  <cp:revision>105</cp:revision>
  <dcterms:created xsi:type="dcterms:W3CDTF">2020-03-17T12:19:35Z</dcterms:created>
  <dcterms:modified xsi:type="dcterms:W3CDTF">2021-03-07T09:39:09Z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0x010100CEBAD2D827DE544BACEFB2E97703F0C6</vt:lpwstr>
  </property>
</Properties>
</file>