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6" d="100"/>
          <a:sy n="96" d="100"/>
        </p:scale>
        <p:origin x="-294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8950" y="147916"/>
            <a:ext cx="8928100" cy="523220"/>
          </a:xfrm>
        </p:spPr>
        <p:txBody>
          <a:bodyPr/>
          <a:lstStyle>
            <a:lvl1pPr>
              <a:defRPr sz="28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8950" y="981074"/>
            <a:ext cx="8928100" cy="51847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250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88950" y="147638"/>
            <a:ext cx="8909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88950" y="981075"/>
            <a:ext cx="890905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/>
              <a:t>单击此处编辑母版文本样式</a:t>
            </a:r>
          </a:p>
          <a:p>
            <a:pPr lvl="1"/>
            <a:r>
              <a:rPr lang="zh-CN" altLang="zh-CN" smtClean="0"/>
              <a:t>第二级</a:t>
            </a:r>
          </a:p>
          <a:p>
            <a:pPr lvl="2"/>
            <a:r>
              <a:rPr lang="zh-CN" altLang="zh-CN" smtClean="0"/>
              <a:t>第三级</a:t>
            </a:r>
          </a:p>
          <a:p>
            <a:pPr lvl="3"/>
            <a:r>
              <a:rPr lang="zh-CN" altLang="zh-CN" smtClean="0"/>
              <a:t>第四级</a:t>
            </a:r>
          </a:p>
          <a:p>
            <a:pPr lvl="4"/>
            <a:r>
              <a:rPr lang="zh-CN" altLang="zh-CN" smtClean="0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1pPr>
      <a:lvl2pPr algn="l" rtl="0" eaLnBrk="0" fontAlgn="base" hangingPunct="0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2pPr>
      <a:lvl3pPr algn="l" rtl="0" eaLnBrk="0" fontAlgn="base" hangingPunct="0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3pPr>
      <a:lvl4pPr algn="l" rtl="0" eaLnBrk="0" fontAlgn="base" hangingPunct="0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4pPr>
      <a:lvl5pPr algn="l" rtl="0" eaLnBrk="0" fontAlgn="base" hangingPunct="0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5pPr>
      <a:lvl6pPr marL="0" indent="0" algn="l" defTabSz="914400" rtl="0" fontAlgn="base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6pPr>
      <a:lvl7pPr marL="0" indent="0" algn="l" defTabSz="914400" rtl="0" fontAlgn="base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7pPr>
      <a:lvl8pPr marL="0" indent="0" algn="l" defTabSz="914400" rtl="0" fontAlgn="base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8pPr>
      <a:lvl9pPr marL="0" indent="0" algn="l" defTabSz="914400" rtl="0" fontAlgn="base">
        <a:spcBef>
          <a:spcPct val="0"/>
        </a:spcBef>
        <a:spcAft>
          <a:spcPct val="0"/>
        </a:spcAft>
        <a:defRPr lang="en-US" sz="2800" b="1">
          <a:solidFill>
            <a:srgbClr val="000000"/>
          </a:solidFill>
          <a:latin typeface="微软雅黑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7EEA"/>
        </a:buClr>
        <a:buFont typeface="Wingdings" panose="05000000000000000000" pitchFamily="2" charset="2"/>
        <a:buChar char="l"/>
        <a:defRPr lang="en-US" sz="2000">
          <a:solidFill>
            <a:srgbClr val="000000"/>
          </a:solidFill>
          <a:latin typeface="微软雅黑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EEA"/>
        </a:buClr>
        <a:buFont typeface="Wingdings" panose="05000000000000000000" pitchFamily="2" charset="2"/>
        <a:buChar char="l"/>
        <a:defRPr lang="en-US">
          <a:solidFill>
            <a:srgbClr val="000000"/>
          </a:solidFill>
          <a:latin typeface="微软雅黑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7EEA"/>
        </a:buClr>
        <a:buFont typeface="Wingdings" panose="05000000000000000000" pitchFamily="2" charset="2"/>
        <a:buChar char="l"/>
        <a:defRPr lang="en-US" sz="1600">
          <a:solidFill>
            <a:srgbClr val="000000"/>
          </a:solidFill>
          <a:latin typeface="微软雅黑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EEA"/>
        </a:buClr>
        <a:buFont typeface="Wingdings" panose="05000000000000000000" pitchFamily="2" charset="2"/>
        <a:buChar char="l"/>
        <a:defRPr lang="en-US" sz="1400">
          <a:solidFill>
            <a:srgbClr val="000000"/>
          </a:solidFill>
          <a:latin typeface="微软雅黑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EEA"/>
        </a:buClr>
        <a:buFont typeface="Wingdings" panose="05000000000000000000" pitchFamily="2" charset="2"/>
        <a:buChar char="l"/>
        <a:defRPr lang="en-US" sz="1200">
          <a:solidFill>
            <a:srgbClr val="000000"/>
          </a:solidFill>
          <a:latin typeface="微软雅黑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Clr>
          <a:srgbClr val="007EEA"/>
        </a:buClr>
        <a:buFont typeface="Wingdings"/>
        <a:buChar char="l"/>
        <a:defRPr lang="en-US" sz="2000">
          <a:solidFill>
            <a:srgbClr val="000000"/>
          </a:solidFill>
          <a:latin typeface="微软雅黑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Clr>
          <a:srgbClr val="007EEA"/>
        </a:buClr>
        <a:buFont typeface="Wingdings"/>
        <a:buChar char="l"/>
        <a:defRPr lang="en-US" sz="2000">
          <a:solidFill>
            <a:srgbClr val="000000"/>
          </a:solidFill>
          <a:latin typeface="微软雅黑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Clr>
          <a:srgbClr val="007EEA"/>
        </a:buClr>
        <a:buFont typeface="Wingdings"/>
        <a:buChar char="l"/>
        <a:defRPr lang="en-US" sz="2000">
          <a:solidFill>
            <a:srgbClr val="000000"/>
          </a:solidFill>
          <a:latin typeface="微软雅黑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Clr>
          <a:srgbClr val="007EEA"/>
        </a:buClr>
        <a:buFont typeface="Wingdings"/>
        <a:buChar char="l"/>
        <a:defRPr lang="en-US" sz="2000">
          <a:solidFill>
            <a:srgbClr val="000000"/>
          </a:solidFill>
          <a:latin typeface="微软雅黑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6" name="组合 26"/>
          <p:cNvGrpSpPr>
            <a:grpSpLocks/>
          </p:cNvGrpSpPr>
          <p:nvPr/>
        </p:nvGrpSpPr>
        <p:grpSpPr bwMode="auto">
          <a:xfrm>
            <a:off x="5086230" y="1663310"/>
            <a:ext cx="1766887" cy="1814512"/>
            <a:chOff x="0" y="3087687"/>
            <a:chExt cx="0" cy="1565276"/>
          </a:xfrm>
        </p:grpSpPr>
        <p:sp>
          <p:nvSpPr>
            <p:cNvPr id="2090" name="矩形 27"/>
            <p:cNvSpPr>
              <a:spLocks noChangeArrowheads="1"/>
            </p:cNvSpPr>
            <p:nvPr/>
          </p:nvSpPr>
          <p:spPr bwMode="auto">
            <a:xfrm>
              <a:off x="2059" y="527"/>
              <a:ext cx="1113" cy="1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091" name="椭圆 28"/>
            <p:cNvSpPr>
              <a:spLocks noChangeArrowheads="1"/>
            </p:cNvSpPr>
            <p:nvPr/>
          </p:nvSpPr>
          <p:spPr bwMode="auto">
            <a:xfrm>
              <a:off x="-2175792" y="4163799"/>
              <a:ext cx="1524000" cy="48916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092" name="椭圆 29"/>
            <p:cNvSpPr>
              <a:spLocks noChangeArrowheads="1"/>
            </p:cNvSpPr>
            <p:nvPr/>
          </p:nvSpPr>
          <p:spPr bwMode="auto">
            <a:xfrm>
              <a:off x="-2104355" y="3087687"/>
              <a:ext cx="1384300" cy="13700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CN" dirty="0" smtClean="0">
                  <a:ea typeface="宋体" panose="02010600030101010101" pitchFamily="2" charset="-122"/>
                </a:rPr>
                <a:t>ABC</a:t>
              </a:r>
              <a:endParaRPr lang="zh-CN" altLang="en-US" dirty="0"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A_微笑PPT_blog.sina.com.cn/wxppt">
  <a:themeElements>
    <a:clrScheme name="自定义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7EEA"/>
      </a:accent1>
      <a:accent2>
        <a:srgbClr val="005EAC"/>
      </a:accent2>
      <a:accent3>
        <a:srgbClr val="A5A5A5"/>
      </a:accent3>
      <a:accent4>
        <a:srgbClr val="7F7F7F"/>
      </a:accent4>
      <a:accent5>
        <a:srgbClr val="FFCC00"/>
      </a:accent5>
      <a:accent6>
        <a:srgbClr val="C00000"/>
      </a:accent6>
      <a:hlink>
        <a:srgbClr val="99CC00"/>
      </a:hlink>
      <a:folHlink>
        <a:srgbClr val="61B6FF"/>
      </a:folHlink>
    </a:clrScheme>
    <a:fontScheme name="微软雅黑_Arial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smtClean="0">
            <a:ea typeface="微软雅黑" pitchFamily="34" charset="-122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</Words>
  <Application>Microsoft Office PowerPoint</Application>
  <PresentationFormat>A4 纸张(210x297 毫米)</PresentationFormat>
  <Paragraphs>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小A_微笑PPT_blog.sina.com.cn/wxppt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ppt.glzy8.com海量PPT模板免费下载</dc:title>
  <cp:lastModifiedBy>Windows 用户</cp:lastModifiedBy>
  <cp:revision>7</cp:revision>
  <dcterms:modified xsi:type="dcterms:W3CDTF">2020-09-14T09:00:09Z</dcterms:modified>
</cp:coreProperties>
</file>