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c:style val="47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row1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cat1</c:v>
                </c:pt>
                <c:pt idx="1">
                  <c:v>cat2</c:v>
                </c:pt>
                <c:pt idx="2">
                  <c:v>cat3</c:v>
                </c:pt>
                <c:pt idx="3">
                  <c:v>cat4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62-40FC-AE0E-57B684F0DED3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row2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cat1</c:v>
                </c:pt>
                <c:pt idx="1">
                  <c:v>cat2</c:v>
                </c:pt>
                <c:pt idx="2">
                  <c:v>cat3</c:v>
                </c:pt>
                <c:pt idx="3">
                  <c:v>cat4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62-40FC-AE0E-57B684F0DED3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row3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cat1</c:v>
                </c:pt>
                <c:pt idx="1">
                  <c:v>cat2</c:v>
                </c:pt>
                <c:pt idx="2">
                  <c:v>cat3</c:v>
                </c:pt>
                <c:pt idx="3">
                  <c:v>cat4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262-40FC-AE0E-57B684F0DE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92224256"/>
        <c:axId val="1492227616"/>
      </c:barChart>
      <c:catAx>
        <c:axId val="1492224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2227616"/>
        <c:crosses val="autoZero"/>
        <c:auto val="1"/>
        <c:lblAlgn val="ctr"/>
        <c:lblOffset val="100"/>
        <c:noMultiLvlLbl val="0"/>
      </c:catAx>
      <c:valAx>
        <c:axId val="1492227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2224256"/>
        <c:crosses val="autoZero"/>
        <c:crossBetween val="between"/>
      </c:valAx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E89342-FB3A-D027-0702-E845548BA9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8FEC750-85A8-9FA5-FD41-DFCBB706E2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91D6654-89F7-62D2-8291-3DD8E23C8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F46B1-BC53-409E-99B0-0E9F617DB898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9595E60-FE81-2675-A5AA-C10EFB82A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C46DDE1-0924-1BD5-EC55-D8305D3AC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BFDA-8B8A-4002-A1A9-A440291C01A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004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1CD425-5F3A-28F4-CFC1-9CA815DC8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DFDD7E2-8E52-C215-B4B9-612083A51A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EA48FF3-FFAB-239F-D8EB-A7B693EC0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F46B1-BC53-409E-99B0-0E9F617DB898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07E0D3-248C-598A-CAF8-E5F8B2807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B52CA9-54C4-F27B-A470-35DACDD47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BFDA-8B8A-4002-A1A9-A440291C01A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597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257E9AD-A8C8-BB32-0CFF-6B24452850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A83A485-FAD5-1AA9-C9D8-92A049BDCE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3E36915-9A1C-8BAC-EBE7-098328830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F46B1-BC53-409E-99B0-0E9F617DB898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1F2535F-1E26-8915-E49F-B7AE14567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E71ABC-07DF-183E-6DF5-AFFB1D3E6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BFDA-8B8A-4002-A1A9-A440291C01A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175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91FA00-CCDE-ADD5-FE9F-C68F948DF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3CD16CC-C174-63EE-427E-936124C79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2AE1CBF-14B2-2AF3-7ED9-528CE5BDA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F46B1-BC53-409E-99B0-0E9F617DB898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BCF8385-D5A5-8203-FBBB-172F3E06F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A939B5C-CA82-5529-8597-81FB5CE4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BFDA-8B8A-4002-A1A9-A440291C01A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278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D31C69-50E1-4418-A1F0-AAAB73EF7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17012D7-FE26-7D18-BC05-59F89032B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B8F052-7B07-8654-0D7A-F39A4028B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F46B1-BC53-409E-99B0-0E9F617DB898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588C84E-3469-BF21-95D0-00EC01D4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9F653C-A879-C300-D440-31712C05B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BFDA-8B8A-4002-A1A9-A440291C01A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406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F70C20-20FC-AEE2-5D3F-92C3D4172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838153-215D-7D2A-2D42-B6BB14C445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6AD2EE3-E89B-A145-7535-879EA1B944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2E103AB-B221-1A11-AF4C-69B455C2E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F46B1-BC53-409E-99B0-0E9F617DB898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4F18996-F71C-B03F-758F-3D7AC53B7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F3E9BE8-3E00-8449-61CB-69190D26C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BFDA-8B8A-4002-A1A9-A440291C01A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01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E9203D-08B7-5398-764E-1610BC2DE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7962438-E517-2A25-EAB9-5363A4A7B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4ACCCE6-5B01-87F9-E86E-DD01ED1BC7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8B23274-4A77-7298-A341-6857491DD4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A0A5769-427B-7C2E-EB57-F93E0B857C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18CB980-67DD-620A-6C0C-77380AF49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F46B1-BC53-409E-99B0-0E9F617DB898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B70D617-843A-25DE-0EB0-3733535F9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04FD516-6BD7-0C34-73E3-1D0ED5AB5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BFDA-8B8A-4002-A1A9-A440291C01A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515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772ABC-322A-BE3E-3DF6-98BA8F0E7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2BC2CD0-C884-ABDC-B2E1-5B42BF704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F46B1-BC53-409E-99B0-0E9F617DB898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17D69EC-4548-A061-9F79-B852AEF66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690E625-97A1-9E1C-342A-55C820541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BFDA-8B8A-4002-A1A9-A440291C01A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279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1301EFC-4A6A-6A4A-E27A-50FAEE04E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F46B1-BC53-409E-99B0-0E9F617DB898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3FB282-94D1-C504-2D26-459C9AB23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9032B4A-AB30-EEF4-1DA7-1915B5A79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BFDA-8B8A-4002-A1A9-A440291C01A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098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596650-0238-A776-BB8E-5FB5E4F65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0C4BF8-7500-F55B-B763-3F5C23741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0EB50A9-B4E8-3DAA-E33E-2A1CB6705B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0BD8DFB-1FB3-B623-3A57-A7C7C859A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F46B1-BC53-409E-99B0-0E9F617DB898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625F58D-98F2-AA10-3B93-C6B3E329C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DD6C4CC-7BF5-4B18-D445-151EE1560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BFDA-8B8A-4002-A1A9-A440291C01A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560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36B1C5-EB16-5388-DB65-723F2102B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D8D08AB-12F1-AD16-0AC7-0EFDF5AEE8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547165F-1923-C749-A9A2-19382AF265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96B1B7B-AA83-920A-D270-5AD0D0D2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F46B1-BC53-409E-99B0-0E9F617DB898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C0C9E9C-CA36-DA77-6A81-AE3AF460F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211D493-B81E-75F0-5E60-BA3E57DBC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BFDA-8B8A-4002-A1A9-A440291C01A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766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6D939A5-0EB3-4B9A-1134-621A8841D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4DC556-B2B6-A213-CDCA-9C729213D7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87F73B-CAC7-C665-84D9-A7BF8CEA3A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AF46B1-BC53-409E-99B0-0E9F617DB898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B7D66E8-3891-0818-99AC-0B3D29836A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7E6810-C27E-B354-C2CF-CBA1572880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74BFDA-8B8A-4002-A1A9-A440291C01A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11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1CD8A2AD-C691-4E22-9D6C-33330B3565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344835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04177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Breitbild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Markus Mohrhard</dc:creator>
  <cp:lastModifiedBy>Markus Mohrhard</cp:lastModifiedBy>
  <cp:revision>1</cp:revision>
  <dcterms:created xsi:type="dcterms:W3CDTF">2025-07-12T10:49:35Z</dcterms:created>
  <dcterms:modified xsi:type="dcterms:W3CDTF">2025-07-12T10:49:53Z</dcterms:modified>
</cp:coreProperties>
</file>