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43" d="100"/>
          <a:sy n="143" d="100"/>
        </p:scale>
        <p:origin x="120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43A7-09E4-40F0-90E2-5E6E75EB85FB}" type="datetimeFigureOut">
              <a:rPr lang="en-GB" smtClean="0"/>
              <a:t>2017-02-14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6744-7D0A-41BB-9FD5-82B5F54E0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942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43A7-09E4-40F0-90E2-5E6E75EB85FB}" type="datetimeFigureOut">
              <a:rPr lang="en-GB" smtClean="0"/>
              <a:t>2017-02-14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6744-7D0A-41BB-9FD5-82B5F54E0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44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43A7-09E4-40F0-90E2-5E6E75EB85FB}" type="datetimeFigureOut">
              <a:rPr lang="en-GB" smtClean="0"/>
              <a:t>2017-02-14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6744-7D0A-41BB-9FD5-82B5F54E0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242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43A7-09E4-40F0-90E2-5E6E75EB85FB}" type="datetimeFigureOut">
              <a:rPr lang="en-GB" smtClean="0"/>
              <a:t>2017-02-14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6744-7D0A-41BB-9FD5-82B5F54E0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276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43A7-09E4-40F0-90E2-5E6E75EB85FB}" type="datetimeFigureOut">
              <a:rPr lang="en-GB" smtClean="0"/>
              <a:t>2017-02-14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6744-7D0A-41BB-9FD5-82B5F54E0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1363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43A7-09E4-40F0-90E2-5E6E75EB85FB}" type="datetimeFigureOut">
              <a:rPr lang="en-GB" smtClean="0"/>
              <a:t>2017-02-14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6744-7D0A-41BB-9FD5-82B5F54E0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964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43A7-09E4-40F0-90E2-5E6E75EB85FB}" type="datetimeFigureOut">
              <a:rPr lang="en-GB" smtClean="0"/>
              <a:t>2017-02-14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6744-7D0A-41BB-9FD5-82B5F54E0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458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43A7-09E4-40F0-90E2-5E6E75EB85FB}" type="datetimeFigureOut">
              <a:rPr lang="en-GB" smtClean="0"/>
              <a:t>2017-02-14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6744-7D0A-41BB-9FD5-82B5F54E0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8520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43A7-09E4-40F0-90E2-5E6E75EB85FB}" type="datetimeFigureOut">
              <a:rPr lang="en-GB" smtClean="0"/>
              <a:t>2017-02-14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6744-7D0A-41BB-9FD5-82B5F54E0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697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43A7-09E4-40F0-90E2-5E6E75EB85FB}" type="datetimeFigureOut">
              <a:rPr lang="en-GB" smtClean="0"/>
              <a:t>2017-02-14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6744-7D0A-41BB-9FD5-82B5F54E0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327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43A7-09E4-40F0-90E2-5E6E75EB85FB}" type="datetimeFigureOut">
              <a:rPr lang="en-GB" smtClean="0"/>
              <a:t>2017-02-14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C6744-7D0A-41BB-9FD5-82B5F54E0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72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D43A7-09E4-40F0-90E2-5E6E75EB85FB}" type="datetimeFigureOut">
              <a:rPr lang="en-GB" smtClean="0"/>
              <a:t>2017-02-14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C6744-7D0A-41BB-9FD5-82B5F54E0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574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C83B0-B844-44F1-B4BE-92A8C14C00CC}" type="slidenum">
              <a:rPr lang="en-US" smtClean="0">
                <a:solidFill>
                  <a:prstClr val="white"/>
                </a:solidFill>
              </a:rPr>
              <a:pPr/>
              <a:t>1</a:t>
            </a:fld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452889"/>
              </p:ext>
            </p:extLst>
          </p:nvPr>
        </p:nvGraphicFramePr>
        <p:xfrm>
          <a:off x="803880" y="1277280"/>
          <a:ext cx="11076118" cy="5402159"/>
        </p:xfrm>
        <a:graphic>
          <a:graphicData uri="http://schemas.openxmlformats.org/drawingml/2006/table">
            <a:tbl>
              <a:tblPr firstRow="1" bandRow="1"/>
              <a:tblGrid>
                <a:gridCol w="3320279"/>
                <a:gridCol w="3279959"/>
                <a:gridCol w="4475880"/>
              </a:tblGrid>
              <a:tr h="7196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de-DE" sz="2600" b="1" i="0" u="none" strike="noStrike" kern="1200" cap="none" dirty="0">
                        <a:ln>
                          <a:noFill/>
                        </a:ln>
                        <a:solidFill>
                          <a:srgbClr val="00AE00"/>
                        </a:solidFill>
                        <a:latin typeface="Liberation Sans" pitchFamily="18"/>
                        <a:ea typeface="DejaVu Sans" pitchFamily="2"/>
                        <a:cs typeface="DejaVu Sans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highlight>
                            <a:scrgbClr r="0" g="0" b="0">
                              <a:alpha val="0"/>
                            </a:scrgbClr>
                          </a:highlight>
                        </a:defRPr>
                      </a:pPr>
                      <a:endParaRPr lang="de-DE" sz="2600" b="1" i="0" u="none" strike="noStrike" kern="1200" cap="none" dirty="0">
                        <a:ln>
                          <a:noFill/>
                        </a:ln>
                        <a:solidFill>
                          <a:srgbClr val="33CC66"/>
                        </a:solidFill>
                        <a:highlight>
                          <a:scrgbClr r="0" g="0" b="0">
                            <a:alpha val="0"/>
                          </a:scrgbClr>
                        </a:highlight>
                        <a:latin typeface="Liberation Sans" pitchFamily="18"/>
                        <a:ea typeface="DejaVu Sans" pitchFamily="2"/>
                        <a:cs typeface="DejaVu Sans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de-DE" sz="2600" b="1" i="0" u="none" strike="noStrike" kern="1200" cap="none" dirty="0">
                        <a:ln>
                          <a:noFill/>
                        </a:ln>
                        <a:solidFill>
                          <a:srgbClr val="3DEB3D"/>
                        </a:solidFill>
                        <a:latin typeface="Liberation Sans" pitchFamily="18"/>
                        <a:ea typeface="DejaVu Sans" pitchFamily="2"/>
                        <a:cs typeface="DejaVu Sans" pitchFamily="2"/>
                      </a:endParaRPr>
                    </a:p>
                  </a:txBody>
                  <a:tcPr/>
                </a:tc>
              </a:tr>
              <a:tr h="7196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de-DE" sz="2600" b="1" i="0" u="none" strike="noStrike" kern="1200" cap="none" dirty="0">
                        <a:ln>
                          <a:noFill/>
                        </a:ln>
                        <a:latin typeface="Liberation Sans" pitchFamily="18"/>
                        <a:ea typeface="DejaVu Sans" pitchFamily="2"/>
                        <a:cs typeface="DejaVu Sans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de-DE" sz="2600" b="1" i="0" u="none" strike="noStrike" kern="1200" cap="none" dirty="0">
                        <a:ln>
                          <a:noFill/>
                        </a:ln>
                        <a:latin typeface="Liberation Sans" pitchFamily="18"/>
                        <a:ea typeface="DejaVu Sans" pitchFamily="2"/>
                        <a:cs typeface="DejaVu Sans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de-DE" sz="2600" b="1" i="0" u="none" strike="noStrike" kern="1200" cap="none" dirty="0">
                        <a:ln>
                          <a:noFill/>
                        </a:ln>
                        <a:latin typeface="Liberation Sans" pitchFamily="18"/>
                        <a:ea typeface="DejaVu Sans" pitchFamily="2"/>
                        <a:cs typeface="DejaVu Sans" pitchFamily="2"/>
                      </a:endParaRPr>
                    </a:p>
                  </a:txBody>
                  <a:tcPr/>
                </a:tc>
              </a:tr>
              <a:tr h="3962879"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800" b="0" i="0" u="none" strike="noStrike" kern="1200" cap="none" dirty="0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800" b="0" i="0" u="none" strike="noStrike" kern="1200" cap="none" dirty="0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800" b="0" i="0" u="none" strike="noStrike" kern="1200" cap="none" dirty="0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Freeform 8"/>
          <p:cNvSpPr/>
          <p:nvPr/>
        </p:nvSpPr>
        <p:spPr>
          <a:xfrm>
            <a:off x="997919" y="2869920"/>
            <a:ext cx="2540520" cy="25405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00AE00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algn="ctr" hangingPunct="0"/>
            <a:r>
              <a:rPr lang="de-DE" sz="1400" dirty="0" smtClean="0">
                <a:solidFill>
                  <a:srgbClr val="FFFFFF"/>
                </a:solidFill>
                <a:latin typeface="Liberation Sans" pitchFamily="18"/>
                <a:ea typeface="DejaVu Sans" pitchFamily="2"/>
                <a:cs typeface="DejaVu Sans" pitchFamily="2"/>
              </a:rPr>
              <a:t>FOO</a:t>
            </a:r>
            <a:endParaRPr lang="de-DE" sz="1400" dirty="0">
              <a:solidFill>
                <a:srgbClr val="FFFFFF"/>
              </a:solidFill>
              <a:latin typeface="Liberation Sans" pitchFamily="18"/>
              <a:ea typeface="DejaVu Sans" pitchFamily="2"/>
              <a:cs typeface="DejaVu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75928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DejaVu Sans</vt:lpstr>
      <vt:lpstr>Liberation Sans</vt:lpstr>
      <vt:lpstr>Office Theme</vt:lpstr>
      <vt:lpstr>x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</dc:title>
  <dc:creator>Tor Lillqvist</dc:creator>
  <cp:lastModifiedBy>Tor Lillqvist</cp:lastModifiedBy>
  <cp:revision>2</cp:revision>
  <dcterms:created xsi:type="dcterms:W3CDTF">2017-02-14T20:37:04Z</dcterms:created>
  <dcterms:modified xsi:type="dcterms:W3CDTF">2017-02-14T20:42:51Z</dcterms:modified>
</cp:coreProperties>
</file>