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30C07-0D30-4D72-BC4F-3AFEB23B0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9F116-7D4E-4312-AD76-1883C1FA8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DA0D6-02E3-44C8-8B7C-0DDEAA25B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8BF72-ECF8-4F02-B778-ABDCC35D2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5B0A0-E251-4BB1-9171-3DA1891E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48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DF6B0-B504-4214-BC02-C860DE7E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017780-1194-4C83-9604-6CC19F44C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FBB8D-7F1A-4DF4-BF13-46907F451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12FBD-8520-4BF3-82F5-8C913941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1AE43-588F-42AB-95D1-2709F4F42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70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C6D390-AB75-4E86-A25A-0EC3AA199A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09E062-4CA7-434F-98CC-CAD56E1FA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445FF-C9DC-4E72-B5EB-7AF5787D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F0DC8-A082-458D-9155-683C4A05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8C1E8-F3B5-4571-8620-4E5F50D3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3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CD1C6-AA6E-46B2-A995-BB97EBF0A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41E4C-85BD-4B3A-9DDC-67A45E187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A027F-FD6B-48E5-AC76-10340AAE7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F2014-9307-4091-A765-5DA746C46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0FB11-D4A1-4E56-8879-58B315F2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5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D6E6-FB6C-4FD2-BFDB-F9C0A4FE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1DBEB-22B0-4BC3-A2CA-B25105908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55E6A-2D6F-4F0A-AB87-91F44BF5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21BFA-D907-4B9E-AC56-FDE908585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54896-6D1F-4124-803F-8420A0D2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8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978E2-8703-4C35-9323-6CCE46B48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EF2F7-854F-4631-97BD-D0C3021E4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682E9-C0B9-4D39-B22C-1872AC6C7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80D89-C1C9-4F13-81A5-180364C6C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89801-1B65-4652-BEA6-3C578AEE9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CA827-C1A5-489E-864B-FF6A346A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B34A2-8E6B-4F2B-96E8-DFE6BB1BE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39048-E6BE-4735-8E4D-3CF738BE6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9DA676-C596-43BD-93CB-6CD958416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64E28-B9DA-490E-8752-DC9C6BE6D2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98E39E-5A28-4CA4-8B98-3F3E0DC65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289A2-028C-4E72-8828-885766250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34A46F-0672-401A-8FA2-763135925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818D7-6798-4BD2-8631-3C9B92FB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2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AD830-FCC1-4A26-8D8C-0AB2A714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9920DA-E586-4CBE-B867-5955E888C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1566A-D494-4E63-B17E-6BBB258D9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CE0E81-6A40-44B1-B418-FEF4B60D6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8A8BAF-E8D9-4FA6-AAE8-BBD4F9A80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E306E8-60F0-46A5-8DE7-B6559661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164B0-5AC0-4647-A27D-3C543DB15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3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F6A0-3BBF-4B81-8180-3FF590D5E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7FB82-692B-44EF-9FBF-EC291D7F8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5469D3-1E8A-4315-B440-F6DAB0FD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F3F85-64B5-4AB8-879F-7141FF34A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79EC8-99B3-4D69-BEF4-291830452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E77BE-7085-403C-8D7E-5DB8B3967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0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00814-A78E-40CC-AD09-EF369EA3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957F5-60A7-4988-8B1C-B2264F5A2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ECA36-BE67-493A-8B21-F3F25CE9B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0F5D4-915C-4721-97BE-99C5649D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65256-7C4C-4F85-85A3-313E45CB7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AF9C1-5314-41DD-88A3-CA2177D0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1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EA6C1F-1995-49D5-A3A1-1EC075E03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496D4-F072-47BB-A826-842C994D5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5F924-EBB8-4796-8A97-5725CC2E19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9EC9A-8A79-481C-B5EE-6AFA8DC9E325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71687-DA6B-48FC-B55C-FFAF09F96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DF798-25BB-479D-9FF7-804B09DFD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6987A-BE1D-4164-9CDF-E0CDBEB0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5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DejaVu Sans" panose="020B0603030804020204" pitchFamily="34" charset="0"/>
          <a:ea typeface="DejaVu Sans" panose="020B0603030804020204" pitchFamily="34" charset="0"/>
          <a:cs typeface="DejaVu Sans" panose="020B0603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524001"/>
            <a:ext cx="8458200" cy="4602163"/>
          </a:xfrm>
        </p:spPr>
        <p:txBody>
          <a:bodyPr>
            <a:normAutofit/>
          </a:bodyPr>
          <a:lstStyle/>
          <a:p>
            <a:pPr marL="457200" lvl="1" indent="0" algn="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he-IL" sz="26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א. </a:t>
            </a:r>
            <a:r>
              <a:rPr lang="en-US" sz="26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test</a:t>
            </a:r>
            <a:endParaRPr lang="en-US" sz="2600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197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DejaVu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Administrator</cp:lastModifiedBy>
  <cp:revision>3</cp:revision>
  <dcterms:created xsi:type="dcterms:W3CDTF">2020-07-16T11:48:05Z</dcterms:created>
  <dcterms:modified xsi:type="dcterms:W3CDTF">2023-02-22T11:55:08Z</dcterms:modified>
</cp:coreProperties>
</file>