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3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235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58277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88161-E267-4415-B7CB-3BF9B4FD9977}" type="datetimeFigureOut">
              <a:rPr lang="tr-TR" smtClean="0"/>
              <a:t>28.12.2020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B2B90-A7C5-4578-8E59-EA400DC5EB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5285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B2B90-A7C5-4578-8E59-EA400DC5EB01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1288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1313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951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184870" y="3041870"/>
            <a:ext cx="774260" cy="774260"/>
          </a:xfrm>
          <a:prstGeom prst="ellipse">
            <a:avLst/>
          </a:prstGeom>
          <a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6000" b="-26000"/>
            </a:stretch>
          </a:blip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583621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Kullanıcısı</dc:creator>
  <cp:lastModifiedBy>Windows Kullanıcısı</cp:lastModifiedBy>
  <cp:revision>1</cp:revision>
  <dcterms:created xsi:type="dcterms:W3CDTF">2020-12-28T18:29:40Z</dcterms:created>
  <dcterms:modified xsi:type="dcterms:W3CDTF">2020-12-28T18:31:30Z</dcterms:modified>
</cp:coreProperties>
</file>