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B7DCC6-9B83-49AF-A87B-9CBC6EB63071}"/>
              </a:ext>
            </a:extLst>
          </p:cNvPr>
          <p:cNvCxnSpPr/>
          <p:nvPr/>
        </p:nvCxnSpPr>
        <p:spPr>
          <a:xfrm>
            <a:off x="720000" y="720000"/>
            <a:ext cx="7200000" cy="0"/>
          </a:xfrm>
          <a:prstGeom prst="line">
            <a:avLst/>
          </a:prstGeom>
          <a:ln w="254000" cap="rnd">
            <a:solidFill>
              <a:srgbClr val="0000FF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2020-06-21T15:28:09Z</dcterms:created>
  <dcterms:modified xsi:type="dcterms:W3CDTF">2020-06-21T15:30:44Z</dcterms:modified>
</cp:coreProperties>
</file>