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0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622E02-309E-43EF-8824-F68BC38D107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824C58EF-520F-4815-9B4F-F2766B76D209}">
      <dgm:prSet phldrT="[Text]"/>
      <dgm:spPr/>
      <dgm:t>
        <a:bodyPr/>
        <a:lstStyle/>
        <a:p>
          <a:r>
            <a:rPr lang="de-DE" dirty="0" smtClean="0"/>
            <a:t>A</a:t>
          </a:r>
          <a:endParaRPr lang="en-US" dirty="0"/>
        </a:p>
      </dgm:t>
    </dgm:pt>
    <dgm:pt modelId="{333C9AE2-2F72-48E0-8A69-9C67CBDE556C}" type="parTrans" cxnId="{2ED66FFF-CE58-47F7-B342-0E6250D8BDD2}">
      <dgm:prSet/>
      <dgm:spPr/>
      <dgm:t>
        <a:bodyPr/>
        <a:lstStyle/>
        <a:p>
          <a:endParaRPr lang="en-US"/>
        </a:p>
      </dgm:t>
    </dgm:pt>
    <dgm:pt modelId="{BB5AF589-8890-4E17-999A-D67408BD867B}" type="sibTrans" cxnId="{2ED66FFF-CE58-47F7-B342-0E6250D8BDD2}">
      <dgm:prSet/>
      <dgm:spPr/>
      <dgm:t>
        <a:bodyPr/>
        <a:lstStyle/>
        <a:p>
          <a:endParaRPr lang="en-US"/>
        </a:p>
      </dgm:t>
    </dgm:pt>
    <dgm:pt modelId="{700826A7-371D-40BB-A4BE-2A00D18CAD91}">
      <dgm:prSet phldrT="[Text]"/>
      <dgm:spPr/>
      <dgm:t>
        <a:bodyPr/>
        <a:lstStyle/>
        <a:p>
          <a:r>
            <a:rPr lang="de-DE" dirty="0" smtClean="0"/>
            <a:t>B</a:t>
          </a:r>
          <a:endParaRPr lang="en-US" dirty="0"/>
        </a:p>
      </dgm:t>
    </dgm:pt>
    <dgm:pt modelId="{299D04FC-D0F6-4707-8E5A-6EA4E97D8EE2}" type="parTrans" cxnId="{BFED270D-EB33-493A-B1A2-682C5ADBE15C}">
      <dgm:prSet/>
      <dgm:spPr/>
      <dgm:t>
        <a:bodyPr/>
        <a:lstStyle/>
        <a:p>
          <a:endParaRPr lang="en-US"/>
        </a:p>
      </dgm:t>
    </dgm:pt>
    <dgm:pt modelId="{D7F6310C-B612-46BA-8DC5-D39D7C6D2510}" type="sibTrans" cxnId="{BFED270D-EB33-493A-B1A2-682C5ADBE15C}">
      <dgm:prSet/>
      <dgm:spPr/>
      <dgm:t>
        <a:bodyPr/>
        <a:lstStyle/>
        <a:p>
          <a:endParaRPr lang="en-US"/>
        </a:p>
      </dgm:t>
    </dgm:pt>
    <dgm:pt modelId="{B24E6CC5-3BF7-4A22-8FBA-45620018811B}">
      <dgm:prSet phldrT="[Text]"/>
      <dgm:spPr/>
      <dgm:t>
        <a:bodyPr/>
        <a:lstStyle/>
        <a:p>
          <a:r>
            <a:rPr lang="de-DE" dirty="0" smtClean="0"/>
            <a:t>C</a:t>
          </a:r>
          <a:endParaRPr lang="en-US" dirty="0"/>
        </a:p>
      </dgm:t>
    </dgm:pt>
    <dgm:pt modelId="{9DEFB18B-6CFC-4D05-A531-18EA94C78652}" type="parTrans" cxnId="{B53FC873-EB04-480C-AD6A-D09BCA65AF16}">
      <dgm:prSet/>
      <dgm:spPr/>
      <dgm:t>
        <a:bodyPr/>
        <a:lstStyle/>
        <a:p>
          <a:endParaRPr lang="en-US"/>
        </a:p>
      </dgm:t>
    </dgm:pt>
    <dgm:pt modelId="{76C59115-5F05-43AF-BE97-131BEBEF3B9B}" type="sibTrans" cxnId="{B53FC873-EB04-480C-AD6A-D09BCA65AF16}">
      <dgm:prSet/>
      <dgm:spPr/>
      <dgm:t>
        <a:bodyPr/>
        <a:lstStyle/>
        <a:p>
          <a:endParaRPr lang="en-US"/>
        </a:p>
      </dgm:t>
    </dgm:pt>
    <dgm:pt modelId="{9BBD8782-9F97-452B-B241-E343B7125C1E}">
      <dgm:prSet phldrT="[Text]"/>
      <dgm:spPr/>
      <dgm:t>
        <a:bodyPr/>
        <a:lstStyle/>
        <a:p>
          <a:r>
            <a:rPr lang="de-DE" dirty="0" smtClean="0"/>
            <a:t>D</a:t>
          </a:r>
          <a:endParaRPr lang="en-US" dirty="0"/>
        </a:p>
      </dgm:t>
    </dgm:pt>
    <dgm:pt modelId="{0FEDB9E9-D59A-4697-8D54-DCD1116435BC}" type="parTrans" cxnId="{374B271B-62DF-483E-8F0D-9BC90B20151E}">
      <dgm:prSet/>
      <dgm:spPr/>
      <dgm:t>
        <a:bodyPr/>
        <a:lstStyle/>
        <a:p>
          <a:endParaRPr lang="en-US"/>
        </a:p>
      </dgm:t>
    </dgm:pt>
    <dgm:pt modelId="{E357F485-9BA7-4252-91F6-372965E69862}" type="sibTrans" cxnId="{374B271B-62DF-483E-8F0D-9BC90B20151E}">
      <dgm:prSet/>
      <dgm:spPr/>
      <dgm:t>
        <a:bodyPr/>
        <a:lstStyle/>
        <a:p>
          <a:endParaRPr lang="en-US"/>
        </a:p>
      </dgm:t>
    </dgm:pt>
    <dgm:pt modelId="{06BD3E77-3878-4687-98C8-147DC31C956D}" type="pres">
      <dgm:prSet presAssocID="{44622E02-309E-43EF-8824-F68BC38D107C}" presName="CompostProcess" presStyleCnt="0">
        <dgm:presLayoutVars>
          <dgm:dir/>
          <dgm:resizeHandles val="exact"/>
        </dgm:presLayoutVars>
      </dgm:prSet>
      <dgm:spPr/>
    </dgm:pt>
    <dgm:pt modelId="{EBCDCC27-F902-48C6-91C9-3DD518B9A7B8}" type="pres">
      <dgm:prSet presAssocID="{44622E02-309E-43EF-8824-F68BC38D107C}" presName="arrow" presStyleLbl="bgShp" presStyleIdx="0" presStyleCnt="1"/>
      <dgm:spPr/>
    </dgm:pt>
    <dgm:pt modelId="{1437515B-FB4A-4CB2-AE3C-C6273C02EC3D}" type="pres">
      <dgm:prSet presAssocID="{44622E02-309E-43EF-8824-F68BC38D107C}" presName="linearProcess" presStyleCnt="0"/>
      <dgm:spPr/>
    </dgm:pt>
    <dgm:pt modelId="{9F0471ED-B127-4ECF-8401-1235D71BF3A5}" type="pres">
      <dgm:prSet presAssocID="{824C58EF-520F-4815-9B4F-F2766B76D209}" presName="textNode" presStyleLbl="node1" presStyleIdx="0" presStyleCnt="4">
        <dgm:presLayoutVars>
          <dgm:bulletEnabled val="1"/>
        </dgm:presLayoutVars>
      </dgm:prSet>
      <dgm:spPr/>
    </dgm:pt>
    <dgm:pt modelId="{87850F9A-7F55-4788-B615-4B23AB130A30}" type="pres">
      <dgm:prSet presAssocID="{BB5AF589-8890-4E17-999A-D67408BD867B}" presName="sibTrans" presStyleCnt="0"/>
      <dgm:spPr/>
    </dgm:pt>
    <dgm:pt modelId="{2AD228B5-7549-4D4C-8B9E-3E64F7D5B1CD}" type="pres">
      <dgm:prSet presAssocID="{700826A7-371D-40BB-A4BE-2A00D18CAD91}" presName="textNode" presStyleLbl="node1" presStyleIdx="1" presStyleCnt="4">
        <dgm:presLayoutVars>
          <dgm:bulletEnabled val="1"/>
        </dgm:presLayoutVars>
      </dgm:prSet>
      <dgm:spPr/>
    </dgm:pt>
    <dgm:pt modelId="{4DF75946-40C2-4751-85E8-3384726FAACD}" type="pres">
      <dgm:prSet presAssocID="{D7F6310C-B612-46BA-8DC5-D39D7C6D2510}" presName="sibTrans" presStyleCnt="0"/>
      <dgm:spPr/>
    </dgm:pt>
    <dgm:pt modelId="{3E6BC7CF-EDF6-42EA-875D-7DFEF9CB839C}" type="pres">
      <dgm:prSet presAssocID="{B24E6CC5-3BF7-4A22-8FBA-45620018811B}" presName="textNode" presStyleLbl="node1" presStyleIdx="2" presStyleCnt="4">
        <dgm:presLayoutVars>
          <dgm:bulletEnabled val="1"/>
        </dgm:presLayoutVars>
      </dgm:prSet>
      <dgm:spPr/>
    </dgm:pt>
    <dgm:pt modelId="{6936113A-6562-401E-9621-03700BFBB22C}" type="pres">
      <dgm:prSet presAssocID="{76C59115-5F05-43AF-BE97-131BEBEF3B9B}" presName="sibTrans" presStyleCnt="0"/>
      <dgm:spPr/>
    </dgm:pt>
    <dgm:pt modelId="{1A381404-FA53-4869-A1E6-0494FD874D99}" type="pres">
      <dgm:prSet presAssocID="{9BBD8782-9F97-452B-B241-E343B7125C1E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BFED270D-EB33-493A-B1A2-682C5ADBE15C}" srcId="{44622E02-309E-43EF-8824-F68BC38D107C}" destId="{700826A7-371D-40BB-A4BE-2A00D18CAD91}" srcOrd="1" destOrd="0" parTransId="{299D04FC-D0F6-4707-8E5A-6EA4E97D8EE2}" sibTransId="{D7F6310C-B612-46BA-8DC5-D39D7C6D2510}"/>
    <dgm:cxn modelId="{2ED66FFF-CE58-47F7-B342-0E6250D8BDD2}" srcId="{44622E02-309E-43EF-8824-F68BC38D107C}" destId="{824C58EF-520F-4815-9B4F-F2766B76D209}" srcOrd="0" destOrd="0" parTransId="{333C9AE2-2F72-48E0-8A69-9C67CBDE556C}" sibTransId="{BB5AF589-8890-4E17-999A-D67408BD867B}"/>
    <dgm:cxn modelId="{50B953F5-722B-4D8F-B29A-37A33E64F516}" type="presOf" srcId="{B24E6CC5-3BF7-4A22-8FBA-45620018811B}" destId="{3E6BC7CF-EDF6-42EA-875D-7DFEF9CB839C}" srcOrd="0" destOrd="0" presId="urn:microsoft.com/office/officeart/2005/8/layout/hProcess9"/>
    <dgm:cxn modelId="{657A0E8D-E22B-41F9-A6B8-2666167B17C4}" type="presOf" srcId="{700826A7-371D-40BB-A4BE-2A00D18CAD91}" destId="{2AD228B5-7549-4D4C-8B9E-3E64F7D5B1CD}" srcOrd="0" destOrd="0" presId="urn:microsoft.com/office/officeart/2005/8/layout/hProcess9"/>
    <dgm:cxn modelId="{09F95DE1-9DC7-4B3A-A045-506729160019}" type="presOf" srcId="{824C58EF-520F-4815-9B4F-F2766B76D209}" destId="{9F0471ED-B127-4ECF-8401-1235D71BF3A5}" srcOrd="0" destOrd="0" presId="urn:microsoft.com/office/officeart/2005/8/layout/hProcess9"/>
    <dgm:cxn modelId="{B53FC873-EB04-480C-AD6A-D09BCA65AF16}" srcId="{44622E02-309E-43EF-8824-F68BC38D107C}" destId="{B24E6CC5-3BF7-4A22-8FBA-45620018811B}" srcOrd="2" destOrd="0" parTransId="{9DEFB18B-6CFC-4D05-A531-18EA94C78652}" sibTransId="{76C59115-5F05-43AF-BE97-131BEBEF3B9B}"/>
    <dgm:cxn modelId="{374B271B-62DF-483E-8F0D-9BC90B20151E}" srcId="{44622E02-309E-43EF-8824-F68BC38D107C}" destId="{9BBD8782-9F97-452B-B241-E343B7125C1E}" srcOrd="3" destOrd="0" parTransId="{0FEDB9E9-D59A-4697-8D54-DCD1116435BC}" sibTransId="{E357F485-9BA7-4252-91F6-372965E69862}"/>
    <dgm:cxn modelId="{33D8FEA8-AF4E-41AD-B5A2-DCA314E70102}" type="presOf" srcId="{9BBD8782-9F97-452B-B241-E343B7125C1E}" destId="{1A381404-FA53-4869-A1E6-0494FD874D99}" srcOrd="0" destOrd="0" presId="urn:microsoft.com/office/officeart/2005/8/layout/hProcess9"/>
    <dgm:cxn modelId="{CA7DCA5D-C838-4A30-952F-22C61D6BD0DC}" type="presOf" srcId="{44622E02-309E-43EF-8824-F68BC38D107C}" destId="{06BD3E77-3878-4687-98C8-147DC31C956D}" srcOrd="0" destOrd="0" presId="urn:microsoft.com/office/officeart/2005/8/layout/hProcess9"/>
    <dgm:cxn modelId="{9100FBE9-9474-4CF3-96F7-8CF3CF325F0A}" type="presParOf" srcId="{06BD3E77-3878-4687-98C8-147DC31C956D}" destId="{EBCDCC27-F902-48C6-91C9-3DD518B9A7B8}" srcOrd="0" destOrd="0" presId="urn:microsoft.com/office/officeart/2005/8/layout/hProcess9"/>
    <dgm:cxn modelId="{4E1E9E3F-380D-4975-A842-0FC854B91FB8}" type="presParOf" srcId="{06BD3E77-3878-4687-98C8-147DC31C956D}" destId="{1437515B-FB4A-4CB2-AE3C-C6273C02EC3D}" srcOrd="1" destOrd="0" presId="urn:microsoft.com/office/officeart/2005/8/layout/hProcess9"/>
    <dgm:cxn modelId="{7E08DE6A-5878-4F59-8707-E0E8D6913F9A}" type="presParOf" srcId="{1437515B-FB4A-4CB2-AE3C-C6273C02EC3D}" destId="{9F0471ED-B127-4ECF-8401-1235D71BF3A5}" srcOrd="0" destOrd="0" presId="urn:microsoft.com/office/officeart/2005/8/layout/hProcess9"/>
    <dgm:cxn modelId="{2FDEF12A-0FF8-42CB-AD69-FDE2DC835E05}" type="presParOf" srcId="{1437515B-FB4A-4CB2-AE3C-C6273C02EC3D}" destId="{87850F9A-7F55-4788-B615-4B23AB130A30}" srcOrd="1" destOrd="0" presId="urn:microsoft.com/office/officeart/2005/8/layout/hProcess9"/>
    <dgm:cxn modelId="{C7BD66C9-77E8-45EB-81F7-949DDB1178E5}" type="presParOf" srcId="{1437515B-FB4A-4CB2-AE3C-C6273C02EC3D}" destId="{2AD228B5-7549-4D4C-8B9E-3E64F7D5B1CD}" srcOrd="2" destOrd="0" presId="urn:microsoft.com/office/officeart/2005/8/layout/hProcess9"/>
    <dgm:cxn modelId="{50CA1873-89E1-4808-81C0-9519944CCB66}" type="presParOf" srcId="{1437515B-FB4A-4CB2-AE3C-C6273C02EC3D}" destId="{4DF75946-40C2-4751-85E8-3384726FAACD}" srcOrd="3" destOrd="0" presId="urn:microsoft.com/office/officeart/2005/8/layout/hProcess9"/>
    <dgm:cxn modelId="{44332A53-ACB3-4CB2-854A-43FF07683683}" type="presParOf" srcId="{1437515B-FB4A-4CB2-AE3C-C6273C02EC3D}" destId="{3E6BC7CF-EDF6-42EA-875D-7DFEF9CB839C}" srcOrd="4" destOrd="0" presId="urn:microsoft.com/office/officeart/2005/8/layout/hProcess9"/>
    <dgm:cxn modelId="{974BE314-6630-4F9D-AC87-DDC2E622986E}" type="presParOf" srcId="{1437515B-FB4A-4CB2-AE3C-C6273C02EC3D}" destId="{6936113A-6562-401E-9621-03700BFBB22C}" srcOrd="5" destOrd="0" presId="urn:microsoft.com/office/officeart/2005/8/layout/hProcess9"/>
    <dgm:cxn modelId="{AB9A72A1-0C71-4D10-B6FD-41A90D5DF45C}" type="presParOf" srcId="{1437515B-FB4A-4CB2-AE3C-C6273C02EC3D}" destId="{1A381404-FA53-4869-A1E6-0494FD874D99}" srcOrd="6" destOrd="0" presId="urn:microsoft.com/office/officeart/2005/8/layout/hProcess9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CDCC27-F902-48C6-91C9-3DD518B9A7B8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0471ED-B127-4ECF-8401-1235D71BF3A5}">
      <dsp:nvSpPr>
        <dsp:cNvPr id="0" name=""/>
        <dsp:cNvSpPr/>
      </dsp:nvSpPr>
      <dsp:spPr>
        <a:xfrm>
          <a:off x="2778" y="1625600"/>
          <a:ext cx="1804987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500" kern="1200" dirty="0" smtClean="0"/>
            <a:t>A</a:t>
          </a:r>
          <a:endParaRPr lang="en-US" sz="6500" kern="1200" dirty="0"/>
        </a:p>
      </dsp:txBody>
      <dsp:txXfrm>
        <a:off x="90890" y="1713712"/>
        <a:ext cx="1628763" cy="1991242"/>
      </dsp:txXfrm>
    </dsp:sp>
    <dsp:sp modelId="{2AD228B5-7549-4D4C-8B9E-3E64F7D5B1CD}">
      <dsp:nvSpPr>
        <dsp:cNvPr id="0" name=""/>
        <dsp:cNvSpPr/>
      </dsp:nvSpPr>
      <dsp:spPr>
        <a:xfrm>
          <a:off x="2108596" y="1625600"/>
          <a:ext cx="1804987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500" kern="1200" dirty="0" smtClean="0"/>
            <a:t>B</a:t>
          </a:r>
          <a:endParaRPr lang="en-US" sz="6500" kern="1200" dirty="0"/>
        </a:p>
      </dsp:txBody>
      <dsp:txXfrm>
        <a:off x="2196708" y="1713712"/>
        <a:ext cx="1628763" cy="1991242"/>
      </dsp:txXfrm>
    </dsp:sp>
    <dsp:sp modelId="{3E6BC7CF-EDF6-42EA-875D-7DFEF9CB839C}">
      <dsp:nvSpPr>
        <dsp:cNvPr id="0" name=""/>
        <dsp:cNvSpPr/>
      </dsp:nvSpPr>
      <dsp:spPr>
        <a:xfrm>
          <a:off x="4214415" y="1625600"/>
          <a:ext cx="1804987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500" kern="1200" dirty="0" smtClean="0"/>
            <a:t>C</a:t>
          </a:r>
          <a:endParaRPr lang="en-US" sz="6500" kern="1200" dirty="0"/>
        </a:p>
      </dsp:txBody>
      <dsp:txXfrm>
        <a:off x="4302527" y="1713712"/>
        <a:ext cx="1628763" cy="1991242"/>
      </dsp:txXfrm>
    </dsp:sp>
    <dsp:sp modelId="{1A381404-FA53-4869-A1E6-0494FD874D99}">
      <dsp:nvSpPr>
        <dsp:cNvPr id="0" name=""/>
        <dsp:cNvSpPr/>
      </dsp:nvSpPr>
      <dsp:spPr>
        <a:xfrm>
          <a:off x="6320234" y="1625600"/>
          <a:ext cx="1804987" cy="21674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6500" kern="1200" dirty="0" smtClean="0"/>
            <a:t>D</a:t>
          </a:r>
          <a:endParaRPr lang="en-US" sz="6500" kern="1200" dirty="0"/>
        </a:p>
      </dsp:txBody>
      <dsp:txXfrm>
        <a:off x="6408346" y="1713712"/>
        <a:ext cx="1628763" cy="19912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64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0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6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1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3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69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463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63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51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7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55775-633A-4AB5-8C17-80770ED54F89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A9E27-37B8-4E2D-B77C-FA896A99D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5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762543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7965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alg</dc:creator>
  <cp:lastModifiedBy>alg</cp:lastModifiedBy>
  <cp:revision>1</cp:revision>
  <dcterms:created xsi:type="dcterms:W3CDTF">2022-04-05T14:31:23Z</dcterms:created>
  <dcterms:modified xsi:type="dcterms:W3CDTF">2022-04-05T14:34:37Z</dcterms:modified>
</cp:coreProperties>
</file>