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3D0371-BC27-405E-80EB-4A988855A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8204421-87FC-41E0-99B3-444BB82D8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7753B33-2A45-4839-B5B7-D109FD27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CD87293-D34F-4E35-BE84-6A4B4830D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1ABA5B9-1426-4351-8AAF-7851582E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0574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3ABC09-8086-4579-967F-28AD2AEBF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0605DA2-5E89-4B8A-9332-A3F68D3DF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E8D2A5C-082C-4762-97C4-5BAEA94A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4510223-259B-4981-BE6E-3828AC95E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84223F1-3885-46E2-857A-206B0156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148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6068BCA-C975-40F2-B874-A10CBB4F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3EB87EC-9B07-4494-90EF-CB6AF4346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3FAE8FF-7D49-4E6F-B145-AC6DB7B5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43D9C98-38C6-4C0D-B4D3-CC7889064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F27B64B-33E4-4F5C-B5B5-87FB05379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057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9B10E12-1CA1-4E6B-863C-6049F967E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299D4BA-BB32-491B-ABDA-77BA8E21E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5A5B9E6-09DB-4BC8-8504-034158DB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580A41E-C760-4D7B-9FF4-31BA190B8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850C321-1389-41D0-94C5-9B85ACE76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426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2524E7-BA13-45B6-9535-487F27463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ECDDB34-AC87-4BEC-A197-4255464A8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094A790-3BBA-481F-BD45-D8EB738FD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A0874AC-9650-4AFE-8C5F-23298208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787278D-F490-495C-981B-84AA3244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361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961046C-96FC-4DFA-A0DB-084822F8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797646-EAAC-411F-BCBC-9894859DF2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A30BFD8-1224-46AF-B980-6E1C2074C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9CBCA2D-E950-43E9-A65E-4623B5BBB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D7F8A9B-C976-4589-9627-8AB809302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ABEF89B-624E-427B-95B0-3CFA2AF6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859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5F7D3C-446D-4F5E-A223-64AA51662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A58AF5A-38F3-4CC2-A5B0-19CFD8F14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4F32FBE-FF2B-4060-872A-08CDCDE0A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1B43EF2-EF89-45A6-8B63-A6911B6A75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21B73103-08E8-41E6-8AFE-91A69D2A0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400A7E03-BB6B-45EC-9CBF-D5717EB9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1905EC5-AE5F-45D4-9D7A-091EC407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68EA16F-0CE3-4C8E-B321-5EA85B674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580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12C51B-2D93-4D1C-ACB1-0953C5EB7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9753965-6F60-449D-A4A8-E7B4615DF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5D24E5A-493A-4BB3-8A85-E74A6E432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42C5FDE-78C9-481A-8B25-52A93E78A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983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04768CB0-5726-468B-AFA5-1B255E971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071616E-6B8D-41C4-A24F-C50B66D9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315D45D-69AF-45D9-B3E8-6C87AE21C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1451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628248-8C2A-45CF-B8FE-4EE4B6032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FFA4BE-75E7-41B0-963E-E8567FAB6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8787259-FCA0-44EB-A204-91BD10B91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1394ABB-BCB7-4E7B-9B19-4D3A5EF5C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D82F72B-D3D3-4F98-BB31-BDB345288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0C9755A-9DC2-47A4-8BDC-4DEC43060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6131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0C8F302-4963-49C8-AA9C-4FA26EEE0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5AE6FE9-3E84-472A-91E1-D7A5FF008D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E81B87D-54B5-46F7-9D46-F98EAF922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175885D-5205-42E3-936C-404A68A90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0A76120-1B08-4708-8D00-30A3E5CD5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50437B2B-52C9-4264-A484-ACD39246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043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FFDAE93A-AFE4-41D1-A99C-C1673FFEA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C3ED6AA-F27A-4ECC-AA00-EBBE44AFB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54C536C-5B51-4F59-9B35-DCC9957250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CD118-DA27-4187-89F7-0616C59192B7}" type="datetimeFigureOut">
              <a:rPr lang="hu-HU" smtClean="0"/>
              <a:t>2021. 03. 08.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B880D41-0CF4-4992-A573-404EA502BA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4DE0FD-CD7B-4D39-8C1E-DD42D7FA8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4E4FD-CA3A-463C-949D-3901C1776CC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2405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:a16="http://schemas.microsoft.com/office/drawing/2014/main" id="{F4819B92-8CC6-4802-B83C-C36D3D07E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911681"/>
              </p:ext>
            </p:extLst>
          </p:nvPr>
        </p:nvGraphicFramePr>
        <p:xfrm>
          <a:off x="2032000" y="719666"/>
          <a:ext cx="8128000" cy="5399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979598747"/>
                    </a:ext>
                  </a:extLst>
                </a:gridCol>
              </a:tblGrid>
              <a:tr h="1799927">
                <a:tc>
                  <a:txBody>
                    <a:bodyPr/>
                    <a:lstStyle/>
                    <a:p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Top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244073"/>
                  </a:ext>
                </a:extLst>
              </a:tr>
              <a:tr h="1799927">
                <a:tc>
                  <a:txBody>
                    <a:bodyPr/>
                    <a:lstStyle/>
                    <a:p>
                      <a:r>
                        <a:rPr lang="hu-HU" dirty="0"/>
                        <a:t>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042838"/>
                  </a:ext>
                </a:extLst>
              </a:tr>
              <a:tr h="1799927">
                <a:tc>
                  <a:txBody>
                    <a:bodyPr/>
                    <a:lstStyle/>
                    <a:p>
                      <a:r>
                        <a:rPr lang="hu-HU" dirty="0" err="1"/>
                        <a:t>Bottom</a:t>
                      </a:r>
                      <a:endParaRPr lang="hu-HU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021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6062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Szélesvásznú</PresentationFormat>
  <Paragraphs>3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1</cp:revision>
  <dcterms:created xsi:type="dcterms:W3CDTF">2021-03-08T12:53:34Z</dcterms:created>
  <dcterms:modified xsi:type="dcterms:W3CDTF">2021-03-08T12:57:04Z</dcterms:modified>
</cp:coreProperties>
</file>