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9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5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08" y="78"/>
      </p:cViewPr>
      <p:guideLst>
        <p:guide orient="horz" pos="2160"/>
        <p:guide pos="499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CA82CD-1379-4412-8245-1E5E3D0EF9AC}" type="datetimeFigureOut">
              <a:rPr lang="en-US"/>
              <a:pPr>
                <a:defRPr/>
              </a:pPr>
              <a:t>3/4/2020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973C658-141A-4D9C-B5A8-E11BCBCFA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6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66B4D9E-F9D8-4EBD-B4B8-5E3C2AF14666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208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Placeholder 1"/>
          <p:cNvSpPr>
            <a:spLocks noGrp="1"/>
          </p:cNvSpPr>
          <p:nvPr>
            <p:ph type="ctrTitle"/>
          </p:nvPr>
        </p:nvSpPr>
        <p:spPr>
          <a:xfrm>
            <a:off x="2024063" y="3511550"/>
            <a:ext cx="5795962" cy="1146175"/>
          </a:xfrm>
          <a:prstGeom prst="rect">
            <a:avLst/>
          </a:prstGeom>
        </p:spPr>
        <p:txBody>
          <a:bodyPr anchor="b"/>
          <a:lstStyle>
            <a:lvl1pPr>
              <a:defRPr smtClean="0">
                <a:latin typeface="Arial" panose="020B0604020202020204" pitchFamily="34" charset="0"/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2024063" y="4770438"/>
            <a:ext cx="5795962" cy="842962"/>
          </a:xfrm>
        </p:spPr>
        <p:txBody>
          <a:bodyPr/>
          <a:lstStyle>
            <a:lvl1pPr>
              <a:defRPr smtClean="0">
                <a:effectLst/>
                <a:latin typeface="Arial" panose="020B0604020202020204" pitchFamily="34" charset="0"/>
              </a:defRPr>
            </a:lvl1pPr>
          </a:lstStyle>
          <a:p>
            <a:pPr lvl="0"/>
            <a:r>
              <a:rPr lang="en-US" altLang="en-US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530683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0" y="1600200"/>
            <a:ext cx="7162800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200" kern="1200">
          <a:solidFill>
            <a:srgbClr val="FF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+mn-ea"/>
          <a:cs typeface="+mn-cs"/>
        </a:defRPr>
      </a:lvl1pPr>
      <a:lvl2pPr marL="268288" indent="-2667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550863" indent="-2809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820738" indent="-2682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062038" indent="-2397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On the move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-the-move">
  <a:themeElements>
    <a:clrScheme name="on-the-move 1">
      <a:dk1>
        <a:srgbClr val="000000"/>
      </a:dk1>
      <a:lt1>
        <a:srgbClr val="FFFFFF"/>
      </a:lt1>
      <a:dk2>
        <a:srgbClr val="1F497D"/>
      </a:dk2>
      <a:lt2>
        <a:srgbClr val="DDDDDD"/>
      </a:lt2>
      <a:accent1>
        <a:srgbClr val="5790D5"/>
      </a:accent1>
      <a:accent2>
        <a:srgbClr val="CC0000"/>
      </a:accent2>
      <a:accent3>
        <a:srgbClr val="FFFFFF"/>
      </a:accent3>
      <a:accent4>
        <a:srgbClr val="000000"/>
      </a:accent4>
      <a:accent5>
        <a:srgbClr val="B4C6E7"/>
      </a:accent5>
      <a:accent6>
        <a:srgbClr val="B90000"/>
      </a:accent6>
      <a:hlink>
        <a:srgbClr val="FFCC00"/>
      </a:hlink>
      <a:folHlink>
        <a:srgbClr val="7777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-the-move 1">
        <a:dk1>
          <a:srgbClr val="000000"/>
        </a:dk1>
        <a:lt1>
          <a:srgbClr val="FFFFFF"/>
        </a:lt1>
        <a:dk2>
          <a:srgbClr val="1F497D"/>
        </a:dk2>
        <a:lt2>
          <a:srgbClr val="DDDDDD"/>
        </a:lt2>
        <a:accent1>
          <a:srgbClr val="5790D5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4C6E7"/>
        </a:accent5>
        <a:accent6>
          <a:srgbClr val="B90000"/>
        </a:accent6>
        <a:hlink>
          <a:srgbClr val="FFCC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on-the-move</Template>
  <TotalTime>22</TotalTime>
  <Words>5</Words>
  <Application>Microsoft Office PowerPoint</Application>
  <PresentationFormat>全屏显示(4:3)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on-the-move</vt:lpstr>
      <vt:lpstr>On the move</vt:lpstr>
    </vt:vector>
  </TitlesOfParts>
  <Manager/>
  <Company>Presentation Magazine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Move</dc:title>
  <dc:subject>PowerPoint Template</dc:subject>
  <dc:creator>Presentation Magazine</dc:creator>
  <cp:lastModifiedBy>Windows 用户</cp:lastModifiedBy>
  <cp:revision>9</cp:revision>
  <dcterms:created xsi:type="dcterms:W3CDTF">2007-06-29T15:27:19Z</dcterms:created>
  <dcterms:modified xsi:type="dcterms:W3CDTF">2020-03-04T03:18:43Z</dcterms:modified>
  <cp:category>Transport</cp:category>
</cp:coreProperties>
</file>