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65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5974F1-A445-43B2-8A3B-64E7B60F2725}" type="doc">
      <dgm:prSet loTypeId="urn:microsoft.com/office/officeart/2008/layout/HexagonCluster" loCatId="pictur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zh-CN" alt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2737E9C-2344-44D4-970E-1CD0A0121803}">
          <dgm:prSet phldrT="[文本]"/>
          <dgm:spPr>
            <a:solidFill>
              <a:srgbClr val="013A55"/>
            </a:solidFill>
          </dgm:spPr>
          <dgm:t>
            <a:bodyPr/>
            <a:lstStyle/>
            <a:p>
              <a:pPr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en-US" altLang="zh-CN" i="1" smtClean="0">
                        <a:latin typeface="Cambria Math"/>
                      </a:rPr>
                      <m:t>𝐴</m:t>
                    </m:r>
                    <m:r>
                      <a:rPr lang="en-US" altLang="zh-CN" i="1" smtClean="0">
                        <a:latin typeface="Cambria Math"/>
                      </a:rPr>
                      <m:t>=</m:t>
                    </m:r>
                    <m:r>
                      <a:rPr lang="el-GR" altLang="zh-CN" i="1" smtClean="0">
                        <a:latin typeface="Cambria Math"/>
                      </a:rPr>
                      <m:t>𝜋</m:t>
                    </m:r>
                    <m:sSup>
                      <m:sSupPr>
                        <m:ctrlPr>
                          <a:rPr lang="en-US" altLang="zh-CN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CN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altLang="zh-CN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m:oMathPara>
              </a14:m>
              <a:endParaRPr lang="zh-CN" altLang="en-US" dirty="0"/>
            </a:p>
          </dgm:t>
        </dgm:pt>
      </mc:Choice>
      <mc:Fallback xmlns="">
        <dgm:pt modelId="{62737E9C-2344-44D4-970E-1CD0A0121803}">
          <dgm:prSet phldrT="[文本]"/>
          <dgm:spPr>
            <a:solidFill>
              <a:srgbClr val="013A55"/>
            </a:solidFill>
          </dgm:spPr>
          <dgm:t>
            <a:bodyPr/>
            <a:lstStyle/>
            <a:p>
              <a:pPr/>
              <a:r>
                <a:rPr lang="en-US" altLang="zh-CN" i="0" smtClean="0">
                  <a:latin typeface="Cambria Math"/>
                </a:rPr>
                <a:t>𝐴=</a:t>
              </a:r>
              <a:r>
                <a:rPr lang="el-GR" altLang="zh-CN" i="0" smtClean="0">
                  <a:latin typeface="Cambria Math"/>
                </a:rPr>
                <a:t>𝜋</a:t>
              </a:r>
              <a:r>
                <a:rPr lang="en-US" altLang="zh-CN" i="0" smtClean="0">
                  <a:latin typeface="Cambria Math"/>
                </a:rPr>
                <a:t>𝑟^2</a:t>
              </a:r>
              <a:endParaRPr lang="zh-CN" altLang="en-US" dirty="0"/>
            </a:p>
          </dgm:t>
        </dgm:pt>
      </mc:Fallback>
    </mc:AlternateContent>
    <dgm:pt modelId="{34E8B8B8-447E-4198-B259-D61095A10DC1}" type="sibTrans" cxnId="{A6FB6095-F78E-4BB7-8CF6-721E0AC5BEB7}">
      <dgm:prSet/>
      <dgm:spPr/>
      <dgm:t>
        <a:bodyPr/>
        <a:lstStyle/>
        <a:p>
          <a:endParaRPr lang="zh-CN" altLang="en-US"/>
        </a:p>
      </dgm:t>
    </dgm:pt>
    <dgm:pt modelId="{9B1E73D5-AAD0-4B07-97CF-2F2DE38A1A2E}" type="parTrans" cxnId="{A6FB6095-F78E-4BB7-8CF6-721E0AC5BEB7}">
      <dgm:prSet/>
      <dgm:spPr/>
      <dgm:t>
        <a:bodyPr/>
        <a:lstStyle/>
        <a:p>
          <a:endParaRPr lang="zh-CN" altLang="en-US"/>
        </a:p>
      </dgm:t>
    </dgm:pt>
    <dgm:pt modelId="{ED67A42C-4995-46D8-865F-6955A9BCBEE3}" type="pres">
      <dgm:prSet presAssocID="{975974F1-A445-43B2-8A3B-64E7B60F2725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zh-CN" altLang="en-US"/>
        </a:p>
      </dgm:t>
    </dgm:pt>
    <dgm:pt modelId="{B5E7C156-AC3B-4D84-B5ED-65E5B5E23ACD}" type="pres">
      <dgm:prSet presAssocID="{62737E9C-2344-44D4-970E-1CD0A0121803}" presName="text1" presStyleCnt="0"/>
      <dgm:spPr/>
    </dgm:pt>
    <dgm:pt modelId="{624ADFD2-4046-489D-A78D-45682B15CD71}" type="pres">
      <dgm:prSet presAssocID="{62737E9C-2344-44D4-970E-1CD0A0121803}" presName="textRepeatNode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5446A07-C051-43D6-A1B1-B19336C5F2F6}" type="pres">
      <dgm:prSet presAssocID="{62737E9C-2344-44D4-970E-1CD0A0121803}" presName="textaccent1" presStyleCnt="0"/>
      <dgm:spPr/>
    </dgm:pt>
    <dgm:pt modelId="{5EA2EF95-9465-4A39-AC0C-35E410D843BF}" type="pres">
      <dgm:prSet presAssocID="{62737E9C-2344-44D4-970E-1CD0A0121803}" presName="accentRepeatNode" presStyleLbl="solidAlignAcc1" presStyleIdx="0" presStyleCnt="2"/>
      <dgm:spPr/>
    </dgm:pt>
    <dgm:pt modelId="{9DD190CA-8544-4CD2-BAD8-D8F30BDC6205}" type="pres">
      <dgm:prSet presAssocID="{34E8B8B8-447E-4198-B259-D61095A10DC1}" presName="image1" presStyleCnt="0"/>
      <dgm:spPr/>
    </dgm:pt>
    <dgm:pt modelId="{48F1D0B8-9E03-4D1A-BF85-5B4F6B1D3627}" type="pres">
      <dgm:prSet presAssocID="{34E8B8B8-447E-4198-B259-D61095A10DC1}" presName="imageRepeatNode" presStyleLbl="alignAcc1" presStyleIdx="0" presStyleCnt="1"/>
      <dgm:spPr/>
      <dgm:t>
        <a:bodyPr/>
        <a:lstStyle/>
        <a:p>
          <a:endParaRPr lang="zh-CN" altLang="en-US"/>
        </a:p>
      </dgm:t>
    </dgm:pt>
    <dgm:pt modelId="{AFE2C322-3FD2-48DA-96AD-CC3632D502C9}" type="pres">
      <dgm:prSet presAssocID="{34E8B8B8-447E-4198-B259-D61095A10DC1}" presName="imageaccent1" presStyleCnt="0"/>
      <dgm:spPr/>
    </dgm:pt>
    <dgm:pt modelId="{2F212D89-8DC2-4410-9791-8DD81DB043E3}" type="pres">
      <dgm:prSet presAssocID="{34E8B8B8-447E-4198-B259-D61095A10DC1}" presName="accentRepeatNode" presStyleLbl="solidAlignAcc1" presStyleIdx="1" presStyleCnt="2"/>
      <dgm:spPr/>
    </dgm:pt>
  </dgm:ptLst>
  <dgm:cxnLst>
    <dgm:cxn modelId="{BB65CF5B-7B50-4301-9D94-973119EE5E2A}" type="presOf" srcId="{34E8B8B8-447E-4198-B259-D61095A10DC1}" destId="{48F1D0B8-9E03-4D1A-BF85-5B4F6B1D3627}" srcOrd="0" destOrd="0" presId="urn:microsoft.com/office/officeart/2008/layout/HexagonCluster"/>
    <dgm:cxn modelId="{79EF00E8-9EAE-4310-A347-71A9E5A3A4A1}" type="presOf" srcId="{975974F1-A445-43B2-8A3B-64E7B60F2725}" destId="{ED67A42C-4995-46D8-865F-6955A9BCBEE3}" srcOrd="0" destOrd="0" presId="urn:microsoft.com/office/officeart/2008/layout/HexagonCluster"/>
    <dgm:cxn modelId="{A6FB6095-F78E-4BB7-8CF6-721E0AC5BEB7}" srcId="{975974F1-A445-43B2-8A3B-64E7B60F2725}" destId="{62737E9C-2344-44D4-970E-1CD0A0121803}" srcOrd="0" destOrd="0" parTransId="{9B1E73D5-AAD0-4B07-97CF-2F2DE38A1A2E}" sibTransId="{34E8B8B8-447E-4198-B259-D61095A10DC1}"/>
    <dgm:cxn modelId="{36487DFC-7A41-48AA-9219-2AA8EA286FBC}" type="presOf" srcId="{62737E9C-2344-44D4-970E-1CD0A0121803}" destId="{624ADFD2-4046-489D-A78D-45682B15CD71}" srcOrd="0" destOrd="0" presId="urn:microsoft.com/office/officeart/2008/layout/HexagonCluster"/>
    <dgm:cxn modelId="{CCDA7A36-2231-44F8-B7C6-327ECC821D2A}" type="presParOf" srcId="{ED67A42C-4995-46D8-865F-6955A9BCBEE3}" destId="{B5E7C156-AC3B-4D84-B5ED-65E5B5E23ACD}" srcOrd="0" destOrd="0" presId="urn:microsoft.com/office/officeart/2008/layout/HexagonCluster"/>
    <dgm:cxn modelId="{6B4F4FAC-2A55-4ABE-A45F-4FC9D10E08BF}" type="presParOf" srcId="{B5E7C156-AC3B-4D84-B5ED-65E5B5E23ACD}" destId="{624ADFD2-4046-489D-A78D-45682B15CD71}" srcOrd="0" destOrd="0" presId="urn:microsoft.com/office/officeart/2008/layout/HexagonCluster"/>
    <dgm:cxn modelId="{DB1B7211-1694-48FF-B55E-CC06D8FC8036}" type="presParOf" srcId="{ED67A42C-4995-46D8-865F-6955A9BCBEE3}" destId="{A5446A07-C051-43D6-A1B1-B19336C5F2F6}" srcOrd="1" destOrd="0" presId="urn:microsoft.com/office/officeart/2008/layout/HexagonCluster"/>
    <dgm:cxn modelId="{2A2C709B-348D-4CFF-9F8B-1367BBA9D48F}" type="presParOf" srcId="{A5446A07-C051-43D6-A1B1-B19336C5F2F6}" destId="{5EA2EF95-9465-4A39-AC0C-35E410D843BF}" srcOrd="0" destOrd="0" presId="urn:microsoft.com/office/officeart/2008/layout/HexagonCluster"/>
    <dgm:cxn modelId="{094373B2-ADC0-4E88-9010-A0C9296118D8}" type="presParOf" srcId="{ED67A42C-4995-46D8-865F-6955A9BCBEE3}" destId="{9DD190CA-8544-4CD2-BAD8-D8F30BDC6205}" srcOrd="2" destOrd="0" presId="urn:microsoft.com/office/officeart/2008/layout/HexagonCluster"/>
    <dgm:cxn modelId="{A6DE0EAA-C661-4491-B6E5-5B459D92DCCE}" type="presParOf" srcId="{9DD190CA-8544-4CD2-BAD8-D8F30BDC6205}" destId="{48F1D0B8-9E03-4D1A-BF85-5B4F6B1D3627}" srcOrd="0" destOrd="0" presId="urn:microsoft.com/office/officeart/2008/layout/HexagonCluster"/>
    <dgm:cxn modelId="{0263F002-1411-4E54-BF1A-E3C793A931B8}" type="presParOf" srcId="{ED67A42C-4995-46D8-865F-6955A9BCBEE3}" destId="{AFE2C322-3FD2-48DA-96AD-CC3632D502C9}" srcOrd="3" destOrd="0" presId="urn:microsoft.com/office/officeart/2008/layout/HexagonCluster"/>
    <dgm:cxn modelId="{E550815F-A0EA-4799-8B5F-6472F706DC19}" type="presParOf" srcId="{AFE2C322-3FD2-48DA-96AD-CC3632D502C9}" destId="{2F212D89-8DC2-4410-9791-8DD81DB043E3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5974F1-A445-43B2-8A3B-64E7B60F2725}" type="doc">
      <dgm:prSet loTypeId="urn:microsoft.com/office/officeart/2008/layout/HexagonCluster" loCatId="pictur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zh-CN" altLang="en-US"/>
        </a:p>
      </dgm:t>
    </dgm:pt>
    <dgm:pt modelId="{62737E9C-2344-44D4-970E-1CD0A0121803}">
      <dgm:prSet phldrT="[文本]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s-ES">
              <a:noFill/>
            </a:rPr>
            <a:t> </a:t>
          </a:r>
        </a:p>
      </dgm:t>
    </dgm:pt>
    <dgm:pt modelId="{34E8B8B8-447E-4198-B259-D61095A10DC1}" type="sibTrans" cxnId="{A6FB6095-F78E-4BB7-8CF6-721E0AC5BEB7}">
      <dgm:prSet/>
      <dgm:spPr/>
      <dgm:t>
        <a:bodyPr/>
        <a:lstStyle/>
        <a:p>
          <a:endParaRPr lang="zh-CN" altLang="en-US"/>
        </a:p>
      </dgm:t>
    </dgm:pt>
    <dgm:pt modelId="{9B1E73D5-AAD0-4B07-97CF-2F2DE38A1A2E}" type="parTrans" cxnId="{A6FB6095-F78E-4BB7-8CF6-721E0AC5BEB7}">
      <dgm:prSet/>
      <dgm:spPr/>
      <dgm:t>
        <a:bodyPr/>
        <a:lstStyle/>
        <a:p>
          <a:endParaRPr lang="zh-CN" altLang="en-US"/>
        </a:p>
      </dgm:t>
    </dgm:pt>
    <dgm:pt modelId="{ED67A42C-4995-46D8-865F-6955A9BCBEE3}" type="pres">
      <dgm:prSet presAssocID="{975974F1-A445-43B2-8A3B-64E7B60F2725}" presName="Name0" presStyleCnt="0">
        <dgm:presLayoutVars>
          <dgm:chMax val="21"/>
          <dgm:chPref val="21"/>
        </dgm:presLayoutVars>
      </dgm:prSet>
      <dgm:spPr/>
      <dgm:t>
        <a:bodyPr/>
        <a:lstStyle/>
        <a:p>
          <a:endParaRPr lang="zh-CN" altLang="en-US"/>
        </a:p>
      </dgm:t>
    </dgm:pt>
    <dgm:pt modelId="{B5E7C156-AC3B-4D84-B5ED-65E5B5E23ACD}" type="pres">
      <dgm:prSet presAssocID="{62737E9C-2344-44D4-970E-1CD0A0121803}" presName="text1" presStyleCnt="0"/>
      <dgm:spPr/>
    </dgm:pt>
    <dgm:pt modelId="{624ADFD2-4046-489D-A78D-45682B15CD71}" type="pres">
      <dgm:prSet presAssocID="{62737E9C-2344-44D4-970E-1CD0A0121803}" presName="textRepeatNode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5446A07-C051-43D6-A1B1-B19336C5F2F6}" type="pres">
      <dgm:prSet presAssocID="{62737E9C-2344-44D4-970E-1CD0A0121803}" presName="textaccent1" presStyleCnt="0"/>
      <dgm:spPr/>
    </dgm:pt>
    <dgm:pt modelId="{5EA2EF95-9465-4A39-AC0C-35E410D843BF}" type="pres">
      <dgm:prSet presAssocID="{62737E9C-2344-44D4-970E-1CD0A0121803}" presName="accentRepeatNode" presStyleLbl="solidAlignAcc1" presStyleIdx="0" presStyleCnt="2"/>
      <dgm:spPr/>
    </dgm:pt>
    <dgm:pt modelId="{9DD190CA-8544-4CD2-BAD8-D8F30BDC6205}" type="pres">
      <dgm:prSet presAssocID="{34E8B8B8-447E-4198-B259-D61095A10DC1}" presName="image1" presStyleCnt="0"/>
      <dgm:spPr/>
    </dgm:pt>
    <dgm:pt modelId="{48F1D0B8-9E03-4D1A-BF85-5B4F6B1D3627}" type="pres">
      <dgm:prSet presAssocID="{34E8B8B8-447E-4198-B259-D61095A10DC1}" presName="imageRepeatNode" presStyleLbl="alignAcc1" presStyleIdx="0" presStyleCnt="1"/>
      <dgm:spPr/>
      <dgm:t>
        <a:bodyPr/>
        <a:lstStyle/>
        <a:p>
          <a:endParaRPr lang="zh-CN" altLang="en-US"/>
        </a:p>
      </dgm:t>
    </dgm:pt>
    <dgm:pt modelId="{AFE2C322-3FD2-48DA-96AD-CC3632D502C9}" type="pres">
      <dgm:prSet presAssocID="{34E8B8B8-447E-4198-B259-D61095A10DC1}" presName="imageaccent1" presStyleCnt="0"/>
      <dgm:spPr/>
    </dgm:pt>
    <dgm:pt modelId="{2F212D89-8DC2-4410-9791-8DD81DB043E3}" type="pres">
      <dgm:prSet presAssocID="{34E8B8B8-447E-4198-B259-D61095A10DC1}" presName="accentRepeatNode" presStyleLbl="solidAlignAcc1" presStyleIdx="1" presStyleCnt="2"/>
      <dgm:spPr/>
    </dgm:pt>
  </dgm:ptLst>
  <dgm:cxnLst>
    <dgm:cxn modelId="{BB65CF5B-7B50-4301-9D94-973119EE5E2A}" type="presOf" srcId="{34E8B8B8-447E-4198-B259-D61095A10DC1}" destId="{48F1D0B8-9E03-4D1A-BF85-5B4F6B1D3627}" srcOrd="0" destOrd="0" presId="urn:microsoft.com/office/officeart/2008/layout/HexagonCluster"/>
    <dgm:cxn modelId="{79EF00E8-9EAE-4310-A347-71A9E5A3A4A1}" type="presOf" srcId="{975974F1-A445-43B2-8A3B-64E7B60F2725}" destId="{ED67A42C-4995-46D8-865F-6955A9BCBEE3}" srcOrd="0" destOrd="0" presId="urn:microsoft.com/office/officeart/2008/layout/HexagonCluster"/>
    <dgm:cxn modelId="{A6FB6095-F78E-4BB7-8CF6-721E0AC5BEB7}" srcId="{975974F1-A445-43B2-8A3B-64E7B60F2725}" destId="{62737E9C-2344-44D4-970E-1CD0A0121803}" srcOrd="0" destOrd="0" parTransId="{9B1E73D5-AAD0-4B07-97CF-2F2DE38A1A2E}" sibTransId="{34E8B8B8-447E-4198-B259-D61095A10DC1}"/>
    <dgm:cxn modelId="{36487DFC-7A41-48AA-9219-2AA8EA286FBC}" type="presOf" srcId="{62737E9C-2344-44D4-970E-1CD0A0121803}" destId="{624ADFD2-4046-489D-A78D-45682B15CD71}" srcOrd="0" destOrd="0" presId="urn:microsoft.com/office/officeart/2008/layout/HexagonCluster"/>
    <dgm:cxn modelId="{CCDA7A36-2231-44F8-B7C6-327ECC821D2A}" type="presParOf" srcId="{ED67A42C-4995-46D8-865F-6955A9BCBEE3}" destId="{B5E7C156-AC3B-4D84-B5ED-65E5B5E23ACD}" srcOrd="0" destOrd="0" presId="urn:microsoft.com/office/officeart/2008/layout/HexagonCluster"/>
    <dgm:cxn modelId="{6B4F4FAC-2A55-4ABE-A45F-4FC9D10E08BF}" type="presParOf" srcId="{B5E7C156-AC3B-4D84-B5ED-65E5B5E23ACD}" destId="{624ADFD2-4046-489D-A78D-45682B15CD71}" srcOrd="0" destOrd="0" presId="urn:microsoft.com/office/officeart/2008/layout/HexagonCluster"/>
    <dgm:cxn modelId="{DB1B7211-1694-48FF-B55E-CC06D8FC8036}" type="presParOf" srcId="{ED67A42C-4995-46D8-865F-6955A9BCBEE3}" destId="{A5446A07-C051-43D6-A1B1-B19336C5F2F6}" srcOrd="1" destOrd="0" presId="urn:microsoft.com/office/officeart/2008/layout/HexagonCluster"/>
    <dgm:cxn modelId="{2A2C709B-348D-4CFF-9F8B-1367BBA9D48F}" type="presParOf" srcId="{A5446A07-C051-43D6-A1B1-B19336C5F2F6}" destId="{5EA2EF95-9465-4A39-AC0C-35E410D843BF}" srcOrd="0" destOrd="0" presId="urn:microsoft.com/office/officeart/2008/layout/HexagonCluster"/>
    <dgm:cxn modelId="{094373B2-ADC0-4E88-9010-A0C9296118D8}" type="presParOf" srcId="{ED67A42C-4995-46D8-865F-6955A9BCBEE3}" destId="{9DD190CA-8544-4CD2-BAD8-D8F30BDC6205}" srcOrd="2" destOrd="0" presId="urn:microsoft.com/office/officeart/2008/layout/HexagonCluster"/>
    <dgm:cxn modelId="{A6DE0EAA-C661-4491-B6E5-5B459D92DCCE}" type="presParOf" srcId="{9DD190CA-8544-4CD2-BAD8-D8F30BDC6205}" destId="{48F1D0B8-9E03-4D1A-BF85-5B4F6B1D3627}" srcOrd="0" destOrd="0" presId="urn:microsoft.com/office/officeart/2008/layout/HexagonCluster"/>
    <dgm:cxn modelId="{0263F002-1411-4E54-BF1A-E3C793A931B8}" type="presParOf" srcId="{ED67A42C-4995-46D8-865F-6955A9BCBEE3}" destId="{AFE2C322-3FD2-48DA-96AD-CC3632D502C9}" srcOrd="3" destOrd="0" presId="urn:microsoft.com/office/officeart/2008/layout/HexagonCluster"/>
    <dgm:cxn modelId="{E550815F-A0EA-4799-8B5F-6472F706DC19}" type="presParOf" srcId="{AFE2C322-3FD2-48DA-96AD-CC3632D502C9}" destId="{2F212D89-8DC2-4410-9791-8DD81DB043E3}" srcOrd="0" destOrd="0" presId="urn:microsoft.com/office/officeart/2008/layout/Hexagon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4ADFD2-4046-489D-A78D-45682B15CD71}">
      <dsp:nvSpPr>
        <dsp:cNvPr id="0" name=""/>
        <dsp:cNvSpPr/>
      </dsp:nvSpPr>
      <dsp:spPr>
        <a:xfrm>
          <a:off x="2780234" y="1406143"/>
          <a:ext cx="3086352" cy="2657856"/>
        </a:xfrm>
        <a:prstGeom prst="hexagon">
          <a:avLst>
            <a:gd name="adj" fmla="val 25000"/>
            <a:gd name="vf" fmla="val 115470"/>
          </a:avLst>
        </a:prstGeom>
        <a:solidFill>
          <a:srgbClr val="013A55"/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6200" rIns="0" bIns="762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en-US" altLang="zh-CN" sz="6000" i="1" kern="1200" smtClean="0">
                    <a:latin typeface="Cambria Math"/>
                  </a:rPr>
                  <m:t>𝐴</m:t>
                </m:r>
                <m:r>
                  <a:rPr lang="en-US" altLang="zh-CN" sz="6000" i="1" kern="1200" smtClean="0">
                    <a:latin typeface="Cambria Math"/>
                  </a:rPr>
                  <m:t>=</m:t>
                </m:r>
                <m:r>
                  <a:rPr lang="el-GR" altLang="zh-CN" sz="6000" i="1" kern="1200" smtClean="0">
                    <a:latin typeface="Cambria Math"/>
                  </a:rPr>
                  <m:t>𝜋</m:t>
                </m:r>
                <m:sSup>
                  <m:sSupPr>
                    <m:ctrlPr>
                      <a:rPr lang="en-US" altLang="zh-CN" sz="6000" i="1" kern="1200" smtClean="0">
                        <a:latin typeface="Cambria Math"/>
                      </a:rPr>
                    </m:ctrlPr>
                  </m:sSupPr>
                  <m:e>
                    <m:r>
                      <a:rPr lang="en-US" altLang="zh-CN" sz="6000" i="1" kern="1200" smtClean="0">
                        <a:latin typeface="Cambria Math"/>
                      </a:rPr>
                      <m:t>𝑟</m:t>
                    </m:r>
                  </m:e>
                  <m:sup>
                    <m:r>
                      <a:rPr lang="en-US" altLang="zh-CN" sz="6000" i="1" kern="1200" smtClean="0">
                        <a:latin typeface="Cambria Math"/>
                      </a:rPr>
                      <m:t>2</m:t>
                    </m:r>
                  </m:sup>
                </m:sSup>
              </m:oMath>
            </m:oMathPara>
          </a14:m>
          <a:endParaRPr lang="zh-CN" altLang="en-US" sz="6000" kern="1200" dirty="0"/>
        </a:p>
      </dsp:txBody>
      <dsp:txXfrm>
        <a:off x="3258918" y="1818369"/>
        <a:ext cx="2128984" cy="1833404"/>
      </dsp:txXfrm>
    </dsp:sp>
    <dsp:sp modelId="{5EA2EF95-9465-4A39-AC0C-35E410D843BF}">
      <dsp:nvSpPr>
        <dsp:cNvPr id="0" name=""/>
        <dsp:cNvSpPr/>
      </dsp:nvSpPr>
      <dsp:spPr>
        <a:xfrm>
          <a:off x="2851826" y="2579827"/>
          <a:ext cx="360215" cy="310896"/>
        </a:xfrm>
        <a:prstGeom prst="hexagon">
          <a:avLst>
            <a:gd name="adj" fmla="val 25000"/>
            <a:gd name="vf" fmla="val 115470"/>
          </a:avLst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F1D0B8-9E03-4D1A-BF85-5B4F6B1D3627}">
      <dsp:nvSpPr>
        <dsp:cNvPr id="0" name=""/>
        <dsp:cNvSpPr/>
      </dsp:nvSpPr>
      <dsp:spPr>
        <a:xfrm>
          <a:off x="229412" y="0"/>
          <a:ext cx="3082406" cy="2657043"/>
        </a:xfrm>
        <a:prstGeom prst="hexagon">
          <a:avLst>
            <a:gd name="adj" fmla="val 25000"/>
            <a:gd name="vf" fmla="val 11547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212D89-8DC2-4410-9791-8DD81DB043E3}">
      <dsp:nvSpPr>
        <dsp:cNvPr id="0" name=""/>
        <dsp:cNvSpPr/>
      </dsp:nvSpPr>
      <dsp:spPr>
        <a:xfrm>
          <a:off x="2316294" y="2289251"/>
          <a:ext cx="360215" cy="310896"/>
        </a:xfrm>
        <a:prstGeom prst="hexagon">
          <a:avLst>
            <a:gd name="adj" fmla="val 25000"/>
            <a:gd name="vf" fmla="val 115470"/>
          </a:avLst>
        </a:prstGeom>
        <a:solidFill>
          <a:schemeClr val="l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exagonCluster">
  <dgm:title val=""/>
  <dgm:desc val=""/>
  <dgm:catLst>
    <dgm:cat type="picture" pri="21000"/>
    <dgm:cat type="relationship" pri="3200"/>
    <dgm:cat type="pictureconvert" pri="21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21"/>
      <dgm:chPref val="21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3871"/>
        </dgm:alg>
        <dgm:constrLst>
          <dgm:constr type="primFontSz" for="des" ptType="node" op="equ" val="65"/>
          <dgm:constr type="l" for="ch" forName="text1" refType="w" fact="0.4525"/>
          <dgm:constr type="t" for="ch" forName="text1" refType="h" fact="0.346"/>
          <dgm:constr type="w" for="ch" forName="text1" refType="w" fact="0.5475"/>
          <dgm:constr type="h" for="ch" forName="text1" refType="h" fact="0.654"/>
          <dgm:constr type="l" for="ch" forName="textaccent1" refType="w" fact="0.4652"/>
          <dgm:constr type="t" for="ch" forName="textaccent1" refType="h" fact="0.6348"/>
          <dgm:constr type="w" for="ch" forName="textaccent1" refType="w" fact="0.0639"/>
          <dgm:constr type="h" for="ch" forName="textaccent1" refType="h" fact="0.0765"/>
          <dgm:constr type="l" for="ch" forName="image1" refType="w" fact="0"/>
          <dgm:constr type="t" for="ch" forName="image1" refType="h" fact="0"/>
          <dgm:constr type="w" for="ch" forName="image1" refType="w" fact="0.5468"/>
          <dgm:constr type="h" for="ch" forName="image1" refType="h" fact="0.6538"/>
          <dgm:constr type="l" for="ch" forName="imageaccent1" refType="w" fact="0.3702"/>
          <dgm:constr type="t" for="ch" forName="imageaccent1" refType="h" fact="0.5633"/>
          <dgm:constr type="w" for="ch" forName="imageaccent1" refType="w" fact="0.0639"/>
          <dgm:constr type="h" for="ch" forName="imageaccent1" refType="h" fact="0.0765"/>
        </dgm:constrLst>
      </dgm:if>
      <dgm:if name="Name3" axis="ch" ptType="node" func="cnt" op="equ" val="2">
        <dgm:alg type="composite">
          <dgm:param type="ar" val="2.6443"/>
        </dgm:alg>
        <dgm:constrLst>
          <dgm:constr type="primFontSz" for="des" ptType="node" op="equ" val="65"/>
          <dgm:constr type="l" for="ch" forName="text1" refType="w" fact="0.2383"/>
          <dgm:constr type="t" for="ch" forName="text1" refType="h" fact="0.3501"/>
          <dgm:constr type="w" for="ch" forName="text1" refType="w" fact="0.285"/>
          <dgm:constr type="h" for="ch" forName="text1" refType="h" fact="0.6499"/>
          <dgm:constr type="l" for="ch" forName="textaccent1" refType="w" fact="0.2472"/>
          <dgm:constr type="t" for="ch" forName="textaccent1" refType="h" fact="0.6371"/>
          <dgm:constr type="w" for="ch" forName="textaccent1" refType="w" fact="0.0333"/>
          <dgm:constr type="h" for="ch" forName="textaccent1" refType="h" fact="0.076"/>
          <dgm:constr type="l" for="ch" forName="image1" refType="w" fact="0"/>
          <dgm:constr type="t" for="ch" forName="image1" refType="h" fact="0"/>
          <dgm:constr type="w" for="ch" forName="image1" refType="w" fact="0.285"/>
          <dgm:constr type="h" for="ch" forName="image1" refType="h" fact="0.6499"/>
          <dgm:constr type="l" for="ch" forName="imageaccent1" refType="w" fact="0.1942"/>
          <dgm:constr type="t" for="ch" forName="imageaccent1" refType="h" fact="0.5602"/>
          <dgm:constr type="w" for="ch" forName="imageaccent1" refType="w" fact="0.0333"/>
          <dgm:constr type="h" for="ch" forName="imageaccent1" refType="h" fact="0.076"/>
          <dgm:constr type="l" for="ch" forName="text2" refType="w" fact="0.4767"/>
          <dgm:constr type="t" for="ch" forName="text2" refType="h" fact="0"/>
          <dgm:constr type="w" for="ch" forName="text2" refType="w" fact="0.285"/>
          <dgm:constr type="h" for="ch" forName="text2" refType="h" fact="0.6499"/>
          <dgm:constr type="l" for="ch" forName="textaccent2" refType="w" fact="0.6709"/>
          <dgm:constr type="t" for="ch" forName="textaccent2" refType="h" fact="0.5602"/>
          <dgm:constr type="w" for="ch" forName="textaccent2" refType="w" fact="0.0333"/>
          <dgm:constr type="h" for="ch" forName="textaccent2" refType="h" fact="0.076"/>
          <dgm:constr type="l" for="ch" forName="image2" refType="w" fact="0.715"/>
          <dgm:constr type="t" for="ch" forName="image2" refType="h" fact="0.3501"/>
          <dgm:constr type="w" for="ch" forName="image2" refType="w" fact="0.285"/>
          <dgm:constr type="h" for="ch" forName="image2" refType="h" fact="0.6499"/>
          <dgm:constr type="l" for="ch" forName="imageaccent2" refType="w" fact="0.7239"/>
          <dgm:constr type="t" for="ch" forName="imageaccent2" refType="h" fact="0.6371"/>
          <dgm:constr type="w" for="ch" forName="imageaccent2" refType="w" fact="0.0333"/>
          <dgm:constr type="h" for="ch" forName="imageaccent2" refType="h" fact="0.076"/>
        </dgm:constrLst>
      </dgm:if>
      <dgm:if name="Name4" axis="ch" ptType="node" func="cnt" op="equ" val="3">
        <dgm:alg type="composite">
          <dgm:param type="ar" val="1.5623"/>
        </dgm:alg>
        <dgm:constrLst>
          <dgm:constr type="primFontSz" for="des" ptType="node" op="equ" val="65"/>
          <dgm:constr type="l" for="ch" forName="text1" refType="w" fact="0.2402"/>
          <dgm:constr type="t" for="ch" forName="text1" refType="h" fact="0.6215"/>
          <dgm:constr type="w" for="ch" forName="text1" refType="w" fact="0.281"/>
          <dgm:constr type="h" for="ch" forName="text1" refType="h" fact="0.3785"/>
          <dgm:constr type="l" for="ch" forName="textaccent1" refType="w" fact="0.2475"/>
          <dgm:constr type="t" for="ch" forName="textaccent1" refType="h" fact="0.7886"/>
          <dgm:constr type="w" for="ch" forName="textaccent1" refType="w" fact="0.0329"/>
          <dgm:constr type="h" for="ch" forName="textaccent1" refType="h" fact="0.0443"/>
          <dgm:constr type="l" for="ch" forName="image1" refType="w" fact="0"/>
          <dgm:constr type="t" for="ch" forName="image1" refType="h" fact="0.4182"/>
          <dgm:constr type="w" for="ch" forName="image1" refType="w" fact="0.281"/>
          <dgm:constr type="h" for="ch" forName="image1" refType="h" fact="0.3785"/>
          <dgm:constr type="l" for="ch" forName="imageaccent1" refType="w" fact="0.1913"/>
          <dgm:constr type="t" for="ch" forName="imageaccent1" refType="h" fact="0.7467"/>
          <dgm:constr type="w" for="ch" forName="imageaccent1" refType="w" fact="0.0329"/>
          <dgm:constr type="h" for="ch" forName="imageaccent1" refType="h" fact="0.0443"/>
          <dgm:constr type="l" for="ch" forName="text2" refType="w" fact="0.4796"/>
          <dgm:constr type="t" for="ch" forName="text2" refType="h" fact="0.4137"/>
          <dgm:constr type="w" for="ch" forName="text2" refType="w" fact="0.281"/>
          <dgm:constr type="h" for="ch" forName="text2" refType="h" fact="0.3785"/>
          <dgm:constr type="l" for="ch" forName="textaccent2" refType="w" fact="0.6717"/>
          <dgm:constr type="t" for="ch" forName="textaccent2" refType="h" fact="0.7418"/>
          <dgm:constr type="w" for="ch" forName="textaccent2" refType="w" fact="0.0329"/>
          <dgm:constr type="h" for="ch" forName="textaccent2" refType="h" fact="0.0443"/>
          <dgm:constr type="l" for="ch" forName="image2" refType="w" fact="0.719"/>
          <dgm:constr type="t" for="ch" forName="image2" refType="h" fact="0.6215"/>
          <dgm:constr type="w" for="ch" forName="image2" refType="w" fact="0.281"/>
          <dgm:constr type="h" for="ch" forName="image2" refType="h" fact="0.3785"/>
          <dgm:constr type="l" for="ch" forName="imageaccent2" refType="w" fact="0.7263"/>
          <dgm:constr type="t" for="ch" forName="imageaccent2" refType="h" fact="0.7886"/>
          <dgm:constr type="w" for="ch" forName="imageaccent2" refType="w" fact="0.0329"/>
          <dgm:constr type="h" for="ch" forName="imageaccent2" refType="h" fact="0.0443"/>
          <dgm:constr type="l" for="ch" forName="text3" refType="w" fact="0.2402"/>
          <dgm:constr type="t" for="ch" forName="text3" refType="h" fact="0.2068"/>
          <dgm:constr type="w" for="ch" forName="text3" refType="w" fact="0.281"/>
          <dgm:constr type="h" for="ch" forName="text3" refType="h" fact="0.3785"/>
          <dgm:constr type="l" for="ch" forName="textaccent3" refType="w" fact="0.4307"/>
          <dgm:constr type="t" for="ch" forName="textaccent3" refType="h" fact="0.215"/>
          <dgm:constr type="w" for="ch" forName="textaccent3" refType="w" fact="0.0329"/>
          <dgm:constr type="h" for="ch" forName="textaccent3" refType="h" fact="0.0443"/>
          <dgm:constr type="l" for="ch" forName="image3" refType="w" fact="0.4796"/>
          <dgm:constr type="t" for="ch" forName="image3" refType="h" fact="0"/>
          <dgm:constr type="w" for="ch" forName="image3" refType="w" fact="0.281"/>
          <dgm:constr type="h" for="ch" forName="image3" refType="h" fact="0.3785"/>
          <dgm:constr type="l" for="ch" forName="imageaccent3" refType="w" fact="0.4879"/>
          <dgm:constr type="t" for="ch" forName="imageaccent3" refType="h" fact="0.1662"/>
          <dgm:constr type="w" for="ch" forName="imageaccent3" refType="w" fact="0.0329"/>
          <dgm:constr type="h" for="ch" forName="imageaccent3" refType="h" fact="0.0443"/>
        </dgm:constrLst>
      </dgm:if>
      <dgm:if name="Name5" axis="ch" ptType="node" func="cnt" op="equ" val="4">
        <dgm:alg type="composite">
          <dgm:param type="ar" val="1.943"/>
        </dgm:alg>
        <dgm:constrLst>
          <dgm:constr type="primFontSz" for="des" ptType="node" op="equ" val="65"/>
          <dgm:constr type="l" for="ch" forName="image2" refType="w" fact="0.5787"/>
          <dgm:constr type="t" for="ch" forName="image2" refType="h" fact="0.6208"/>
          <dgm:constr type="w" for="ch" forName="image2" refType="w" fact="0.227"/>
          <dgm:constr type="h" for="ch" forName="image2" refType="h" fact="0.3786"/>
          <dgm:constr type="l" for="ch" forName="text4" refType="w" fact="0.5787"/>
          <dgm:constr type="t" for="ch" forName="text4" refType="h" fact="0.2081"/>
          <dgm:constr type="w" for="ch" forName="text4" refType="w" fact="0.227"/>
          <dgm:constr type="h" for="ch" forName="text4" refType="h" fact="0.3786"/>
          <dgm:constr type="l" for="ch" forName="text2" refType="w" fact="0.3852"/>
          <dgm:constr type="t" for="ch" forName="text2" refType="h" fact="0.4127"/>
          <dgm:constr type="w" for="ch" forName="text2" refType="w" fact="0.227"/>
          <dgm:constr type="h" for="ch" forName="text2" refType="h" fact="0.3786"/>
          <dgm:constr type="l" for="ch" forName="image3" refType="w" fact="0.3852"/>
          <dgm:constr type="t" for="ch" forName="image3" refType="h" fact="0"/>
          <dgm:constr type="w" for="ch" forName="image3" refType="w" fact="0.227"/>
          <dgm:constr type="h" for="ch" forName="image3" refType="h" fact="0.3786"/>
          <dgm:constr type="l" for="ch" forName="text1" refType="w" fact="0.1927"/>
          <dgm:constr type="t" for="ch" forName="text1" refType="h" fact="0.6214"/>
          <dgm:constr type="w" for="ch" forName="text1" refType="w" fact="0.227"/>
          <dgm:constr type="h" for="ch" forName="text1" refType="h" fact="0.3786"/>
          <dgm:constr type="l" for="ch" forName="textaccent1" refType="w" fact="0.1998"/>
          <dgm:constr type="t" for="ch" forName="textaccent1" refType="h" fact="0.7887"/>
          <dgm:constr type="w" for="ch" forName="textaccent1" refType="w" fact="0.0265"/>
          <dgm:constr type="h" for="ch" forName="textaccent1" refType="h" fact="0.0444"/>
          <dgm:constr type="l" for="ch" forName="image1" refType="w" fact="0"/>
          <dgm:constr type="t" for="ch" forName="image1" refType="h" fact="0.4156"/>
          <dgm:constr type="w" for="ch" forName="image1" refType="w" fact="0.227"/>
          <dgm:constr type="h" for="ch" forName="image1" refType="h" fact="0.3786"/>
          <dgm:constr type="l" for="ch" forName="imageaccent1" refType="w" fact="0.1537"/>
          <dgm:constr type="t" for="ch" forName="imageaccent1" refType="h" fact="0.7417"/>
          <dgm:constr type="w" for="ch" forName="imageaccent1" refType="w" fact="0.0265"/>
          <dgm:constr type="h" for="ch" forName="imageaccent1" refType="h" fact="0.0444"/>
          <dgm:constr type="l" for="ch" forName="textaccent2" refType="w" fact="0.5407"/>
          <dgm:constr type="t" for="ch" forName="textaccent2" refType="h" fact="0.7384"/>
          <dgm:constr type="w" for="ch" forName="textaccent2" refType="w" fact="0.0265"/>
          <dgm:constr type="h" for="ch" forName="textaccent2" refType="h" fact="0.0444"/>
          <dgm:constr type="l" for="ch" forName="imageaccent2" refType="w" fact="0.5839"/>
          <dgm:constr type="t" for="ch" forName="imageaccent2" refType="h" fact="0.7904"/>
          <dgm:constr type="w" for="ch" forName="imageaccent2" refType="w" fact="0.0265"/>
          <dgm:constr type="h" for="ch" forName="imageaccent2" refType="h" fact="0.0444"/>
          <dgm:constr type="l" for="ch" forName="text3" refType="w" fact="0.1927"/>
          <dgm:constr type="t" for="ch" forName="text3" refType="h" fact="0.2087"/>
          <dgm:constr type="w" for="ch" forName="text3" refType="w" fact="0.227"/>
          <dgm:constr type="h" for="ch" forName="text3" refType="h" fact="0.3786"/>
          <dgm:constr type="l" for="ch" forName="textaccent3" refType="w" fact="0.3472"/>
          <dgm:constr type="t" for="ch" forName="textaccent3" refType="h" fact="0.2165"/>
          <dgm:constr type="w" for="ch" forName="textaccent3" refType="w" fact="0.0265"/>
          <dgm:constr type="h" for="ch" forName="textaccent3" refType="h" fact="0.0444"/>
          <dgm:constr type="l" for="ch" forName="imageaccent3" refType="w" fact="0.3904"/>
          <dgm:constr type="t" for="ch" forName="imageaccent3" refType="h" fact="0.1678"/>
          <dgm:constr type="w" for="ch" forName="imageaccent3" refType="w" fact="0.0265"/>
          <dgm:constr type="h" for="ch" forName="imageaccent3" refType="h" fact="0.0444"/>
          <dgm:constr type="l" for="ch" forName="textaccent4" refType="w" fact="0.7739"/>
          <dgm:constr type="t" for="ch" forName="textaccent4" refType="h" fact="0.3752"/>
          <dgm:constr type="w" for="ch" forName="textaccent4" refType="w" fact="0.0265"/>
          <dgm:constr type="h" for="ch" forName="textaccent4" refType="h" fact="0.0444"/>
          <dgm:constr type="l" for="ch" forName="image4" refType="w" fact="0.773"/>
          <dgm:constr type="t" for="ch" forName="image4" refType="h" fact="0.4162"/>
          <dgm:constr type="w" for="ch" forName="image4" refType="w" fact="0.227"/>
          <dgm:constr type="h" for="ch" forName="image4" refType="h" fact="0.3786"/>
          <dgm:constr type="l" for="ch" forName="imageaccent4" refType="w" fact="0.8188"/>
          <dgm:constr type="t" for="ch" forName="imageaccent4" refType="h" fact="0.4229"/>
          <dgm:constr type="w" for="ch" forName="imageaccent4" refType="w" fact="0.0265"/>
          <dgm:constr type="h" for="ch" forName="imageaccent4" refType="h" fact="0.0444"/>
        </dgm:constrLst>
      </dgm:if>
      <dgm:if name="Name6" axis="ch" ptType="node" func="cnt" op="equ" val="5">
        <dgm:alg type="composite">
          <dgm:param type="ar" val="2.3203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4193"/>
          <dgm:constr type="w" for="ch" forName="image4" refType="w" fact="0.1886"/>
          <dgm:constr type="h" for="ch" forName="image4" refType="h" fact="0.3757"/>
          <dgm:constr type="l" for="ch" forName="text5" refType="w" fact="0.6491"/>
          <dgm:constr type="t" for="ch" forName="text5" refType="h" fact="0.004"/>
          <dgm:constr type="w" for="ch" forName="text5" refType="w" fact="0.1886"/>
          <dgm:constr type="h" for="ch" forName="text5" refType="h" fact="0.3757"/>
          <dgm:constr type="l" for="ch" forName="image5" refType="w" fact="0.8114"/>
          <dgm:constr type="t" for="ch" forName="image5" refType="h" fact="0.2136"/>
          <dgm:constr type="w" for="ch" forName="image5" refType="w" fact="0.1886"/>
          <dgm:constr type="h" for="ch" forName="image5" refType="h" fact="0.3757"/>
          <dgm:constr type="l" for="ch" forName="image2" refType="w" fact="0.4868"/>
          <dgm:constr type="t" for="ch" forName="image2" refType="h" fact="0.6235"/>
          <dgm:constr type="w" for="ch" forName="image2" refType="w" fact="0.1886"/>
          <dgm:constr type="h" for="ch" forName="image2" refType="h" fact="0.3757"/>
          <dgm:constr type="l" for="ch" forName="text4" refType="w" fact="0.4868"/>
          <dgm:constr type="t" for="ch" forName="text4" refType="h" fact="0.2081"/>
          <dgm:constr type="w" for="ch" forName="text4" refType="w" fact="0.1886"/>
          <dgm:constr type="h" for="ch" forName="text4" refType="h" fact="0.3757"/>
          <dgm:constr type="l" for="ch" forName="text2" refType="w" fact="0.3246"/>
          <dgm:constr type="t" for="ch" forName="text2" refType="h" fact="0.4154"/>
          <dgm:constr type="w" for="ch" forName="text2" refType="w" fact="0.1886"/>
          <dgm:constr type="h" for="ch" forName="text2" refType="h" fact="0.3757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757"/>
          <dgm:constr type="l" for="ch" forName="text1" refType="w" fact="0.1623"/>
          <dgm:constr type="t" for="ch" forName="text1" refType="h" fact="0.6243"/>
          <dgm:constr type="w" for="ch" forName="text1" refType="w" fact="0.1886"/>
          <dgm:constr type="h" for="ch" forName="text1" refType="h" fact="0.3757"/>
          <dgm:constr type="l" for="ch" forName="text3" refType="w" fact="0.1623"/>
          <dgm:constr type="t" for="ch" forName="text3" refType="h" fact="0.2089"/>
          <dgm:constr type="w" for="ch" forName="text3" refType="w" fact="0.1886"/>
          <dgm:constr type="h" for="ch" forName="text3" refType="h" fact="0.3757"/>
          <dgm:constr type="l" for="ch" forName="textaccent1" refType="w" fact="0.1668"/>
          <dgm:constr type="t" for="ch" forName="textaccent1" refType="h" fact="0.7923"/>
          <dgm:constr type="w" for="ch" forName="textaccent1" refType="w" fact="0.022"/>
          <dgm:constr type="h" for="ch" forName="textaccent1" refType="h" fact="0.044"/>
          <dgm:constr type="l" for="ch" forName="image1" refType="w" fact="0"/>
          <dgm:constr type="t" for="ch" forName="image1" refType="h" fact="0.4166"/>
          <dgm:constr type="w" for="ch" forName="image1" refType="w" fact="0.1886"/>
          <dgm:constr type="h" for="ch" forName="image1" refType="h" fact="0.3757"/>
          <dgm:constr type="l" for="ch" forName="imageaccent1" refType="w" fact="0.1292"/>
          <dgm:constr type="t" for="ch" forName="imageaccent1" refType="h" fact="0.7424"/>
          <dgm:constr type="w" for="ch" forName="imageaccent1" refType="w" fact="0.022"/>
          <dgm:constr type="h" for="ch" forName="imageaccent1" refType="h" fact="0.044"/>
          <dgm:constr type="l" for="ch" forName="textaccent2" refType="w" fact="0.4544"/>
          <dgm:constr type="t" for="ch" forName="textaccent2" refType="h" fact="0.7404"/>
          <dgm:constr type="w" for="ch" forName="textaccent2" refType="w" fact="0.022"/>
          <dgm:constr type="h" for="ch" forName="textaccent2" refType="h" fact="0.044"/>
          <dgm:constr type="l" for="ch" forName="imageaccent2" refType="w" fact="0.4914"/>
          <dgm:constr type="t" for="ch" forName="imageaccent2" refType="h" fact="0.7907"/>
          <dgm:constr type="w" for="ch" forName="imageaccent2" refType="w" fact="0.022"/>
          <dgm:constr type="h" for="ch" forName="imageaccent2" refType="h" fact="0.044"/>
          <dgm:constr type="l" for="ch" forName="textaccent3" refType="w" fact="0.2915"/>
          <dgm:constr type="t" for="ch" forName="textaccent3" refType="h" fact="0.216"/>
          <dgm:constr type="w" for="ch" forName="textaccent3" refType="w" fact="0.022"/>
          <dgm:constr type="h" for="ch" forName="textaccent3" refType="h" fact="0.044"/>
          <dgm:constr type="l" for="ch" forName="imageaccent3" refType="w" fact="0.3299"/>
          <dgm:constr type="t" for="ch" forName="imageaccent3" refType="h" fact="0.1665"/>
          <dgm:constr type="w" for="ch" forName="imageaccent3" refType="w" fact="0.022"/>
          <dgm:constr type="h" for="ch" forName="imageaccent3" refType="h" fact="0.044"/>
          <dgm:constr type="l" for="ch" forName="textaccent4" refType="w" fact="0.65"/>
          <dgm:constr type="t" for="ch" forName="textaccent4" refType="h" fact="0.3746"/>
          <dgm:constr type="w" for="ch" forName="textaccent4" refType="w" fact="0.022"/>
          <dgm:constr type="h" for="ch" forName="textaccent4" refType="h" fact="0.044"/>
          <dgm:constr type="l" for="ch" forName="imageaccent4" refType="w" fact="0.6859"/>
          <dgm:constr type="t" for="ch" forName="imageaccent4" refType="h" fact="0.4261"/>
          <dgm:constr type="w" for="ch" forName="imageaccent4" refType="w" fact="0.022"/>
          <dgm:constr type="h" for="ch" forName="imageaccent4" refType="h" fact="0.044"/>
          <dgm:constr type="l" for="ch" forName="textaccent5" refType="w" fact="0.8123"/>
          <dgm:constr type="t" for="ch" forName="textaccent5" refType="h" fact="0.1724"/>
          <dgm:constr type="w" for="ch" forName="textaccent5" refType="w" fact="0.022"/>
          <dgm:constr type="h" for="ch" forName="textaccent5" refType="h" fact="0.044"/>
          <dgm:constr type="l" for="ch" forName="imageaccent5" refType="w" fact="0.849"/>
          <dgm:constr type="t" for="ch" forName="imageaccent5" refType="h" fact="0.222"/>
          <dgm:constr type="w" for="ch" forName="imageaccent5" refType="w" fact="0.022"/>
          <dgm:constr type="h" for="ch" forName="imageaccent5" refType="h" fact="0.044"/>
        </dgm:constrLst>
      </dgm:if>
      <dgm:if name="Name7" axis="ch" ptType="node" func="cnt" op="equ" val="6">
        <dgm:alg type="composite">
          <dgm:param type="ar" val="1.9179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3466"/>
          <dgm:constr type="w" for="ch" forName="image4" refType="w" fact="0.1886"/>
          <dgm:constr type="h" for="ch" forName="image4" refType="h" fact="0.3106"/>
          <dgm:constr type="l" for="ch" forName="text5" refType="w" fact="0.6491"/>
          <dgm:constr type="t" for="ch" forName="text5" refType="h" fact="0.0033"/>
          <dgm:constr type="w" for="ch" forName="text5" refType="w" fact="0.1886"/>
          <dgm:constr type="h" for="ch" forName="text5" refType="h" fact="0.3106"/>
          <dgm:constr type="l" for="ch" forName="image5" refType="w" fact="0.8114"/>
          <dgm:constr type="t" for="ch" forName="image5" refType="h" fact="0.1766"/>
          <dgm:constr type="w" for="ch" forName="image5" refType="w" fact="0.1886"/>
          <dgm:constr type="h" for="ch" forName="image5" refType="h" fact="0.3106"/>
          <dgm:constr type="l" for="ch" forName="image2" refType="w" fact="0.4868"/>
          <dgm:constr type="t" for="ch" forName="image2" refType="h" fact="0.5154"/>
          <dgm:constr type="w" for="ch" forName="image2" refType="w" fact="0.1886"/>
          <dgm:constr type="h" for="ch" forName="image2" refType="h" fact="0.3106"/>
          <dgm:constr type="l" for="ch" forName="text4" refType="w" fact="0.4868"/>
          <dgm:constr type="t" for="ch" forName="text4" refType="h" fact="0.172"/>
          <dgm:constr type="w" for="ch" forName="text4" refType="w" fact="0.1886"/>
          <dgm:constr type="h" for="ch" forName="text4" refType="h" fact="0.3106"/>
          <dgm:constr type="l" for="ch" forName="text2" refType="w" fact="0.3246"/>
          <dgm:constr type="t" for="ch" forName="text2" refType="h" fact="0.3434"/>
          <dgm:constr type="w" for="ch" forName="text2" refType="w" fact="0.1886"/>
          <dgm:constr type="h" for="ch" forName="text2" refType="h" fact="0.3106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3106"/>
          <dgm:constr type="l" for="ch" forName="text1" refType="w" fact="0.1623"/>
          <dgm:constr type="t" for="ch" forName="text1" refType="h" fact="0.516"/>
          <dgm:constr type="w" for="ch" forName="text1" refType="w" fact="0.1886"/>
          <dgm:constr type="h" for="ch" forName="text1" refType="h" fact="0.3106"/>
          <dgm:constr type="l" for="ch" forName="text3" refType="w" fact="0.1623"/>
          <dgm:constr type="t" for="ch" forName="text3" refType="h" fact="0.1727"/>
          <dgm:constr type="w" for="ch" forName="text3" refType="w" fact="0.1886"/>
          <dgm:constr type="h" for="ch" forName="text3" refType="h" fact="0.3106"/>
          <dgm:constr type="l" for="ch" forName="textaccent1" refType="w" fact="0.1668"/>
          <dgm:constr type="t" for="ch" forName="textaccent1" refType="h" fact="0.6549"/>
          <dgm:constr type="w" for="ch" forName="textaccent1" refType="w" fact="0.022"/>
          <dgm:constr type="h" for="ch" forName="textaccent1" refType="h" fact="0.0364"/>
          <dgm:constr type="l" for="ch" forName="image1" refType="w" fact="0"/>
          <dgm:constr type="t" for="ch" forName="image1" refType="h" fact="0.3443"/>
          <dgm:constr type="w" for="ch" forName="image1" refType="w" fact="0.1886"/>
          <dgm:constr type="h" for="ch" forName="image1" refType="h" fact="0.3106"/>
          <dgm:constr type="l" for="ch" forName="imageaccent1" refType="w" fact="0.1292"/>
          <dgm:constr type="t" for="ch" forName="imageaccent1" refType="h" fact="0.6137"/>
          <dgm:constr type="w" for="ch" forName="imageaccent1" refType="w" fact="0.022"/>
          <dgm:constr type="h" for="ch" forName="imageaccent1" refType="h" fact="0.0364"/>
          <dgm:constr type="l" for="ch" forName="textaccent2" refType="w" fact="0.4544"/>
          <dgm:constr type="t" for="ch" forName="textaccent2" refType="h" fact="0.612"/>
          <dgm:constr type="w" for="ch" forName="textaccent2" refType="w" fact="0.022"/>
          <dgm:constr type="h" for="ch" forName="textaccent2" refType="h" fact="0.0364"/>
          <dgm:constr type="l" for="ch" forName="imageaccent2" refType="w" fact="0.4914"/>
          <dgm:constr type="t" for="ch" forName="imageaccent2" refType="h" fact="0.6536"/>
          <dgm:constr type="w" for="ch" forName="imageaccent2" refType="w" fact="0.022"/>
          <dgm:constr type="h" for="ch" forName="imageaccent2" refType="h" fact="0.0364"/>
          <dgm:constr type="l" for="ch" forName="textaccent3" refType="w" fact="0.2915"/>
          <dgm:constr type="t" for="ch" forName="textaccent3" refType="h" fact="0.1786"/>
          <dgm:constr type="w" for="ch" forName="textaccent3" refType="w" fact="0.022"/>
          <dgm:constr type="h" for="ch" forName="textaccent3" refType="h" fact="0.0364"/>
          <dgm:constr type="l" for="ch" forName="imageaccent3" refType="w" fact="0.3299"/>
          <dgm:constr type="t" for="ch" forName="imageaccent3" refType="h" fact="0.1376"/>
          <dgm:constr type="w" for="ch" forName="imageaccent3" refType="w" fact="0.022"/>
          <dgm:constr type="h" for="ch" forName="imageaccent3" refType="h" fact="0.0364"/>
          <dgm:constr type="l" for="ch" forName="textaccent4" refType="w" fact="0.65"/>
          <dgm:constr type="t" for="ch" forName="textaccent4" refType="h" fact="0.3096"/>
          <dgm:constr type="w" for="ch" forName="textaccent4" refType="w" fact="0.022"/>
          <dgm:constr type="h" for="ch" forName="textaccent4" refType="h" fact="0.0364"/>
          <dgm:constr type="l" for="ch" forName="imageaccent4" refType="w" fact="0.6859"/>
          <dgm:constr type="t" for="ch" forName="imageaccent4" refType="h" fact="0.3522"/>
          <dgm:constr type="w" for="ch" forName="imageaccent4" refType="w" fact="0.022"/>
          <dgm:constr type="h" for="ch" forName="imageaccent4" refType="h" fact="0.0364"/>
          <dgm:constr type="l" for="ch" forName="textaccent5" refType="w" fact="0.8123"/>
          <dgm:constr type="t" for="ch" forName="textaccent5" refType="h" fact="0.1425"/>
          <dgm:constr type="w" for="ch" forName="textaccent5" refType="w" fact="0.022"/>
          <dgm:constr type="h" for="ch" forName="textaccent5" refType="h" fact="0.0364"/>
          <dgm:constr type="l" for="ch" forName="imageaccent5" refType="w" fact="0.849"/>
          <dgm:constr type="t" for="ch" forName="imageaccent5" refType="h" fact="0.1835"/>
          <dgm:constr type="w" for="ch" forName="imageaccent5" refType="w" fact="0.022"/>
          <dgm:constr type="h" for="ch" forName="imageaccent5" refType="h" fact="0.0364"/>
          <dgm:constr type="l" for="ch" forName="image6" refType="w" fact="0.6491"/>
          <dgm:constr type="t" for="ch" forName="image6" refType="h" fact="0.6894"/>
          <dgm:constr type="w" for="ch" forName="image6" refType="w" fact="0.1886"/>
          <dgm:constr type="h" for="ch" forName="image6" refType="h" fact="0.3106"/>
          <dgm:constr type="l" for="ch" forName="text6" refType="w" fact="0.8114"/>
          <dgm:constr type="t" for="ch" forName="text6" refType="h" fact="0.5194"/>
          <dgm:constr type="w" for="ch" forName="text6" refType="w" fact="0.1886"/>
          <dgm:constr type="h" for="ch" forName="text6" refType="h" fact="0.3106"/>
          <dgm:constr type="l" for="ch" forName="imageaccent6" refType="w" fact="0.8138"/>
          <dgm:constr type="t" for="ch" forName="imageaccent6" refType="h" fact="0.8257"/>
          <dgm:constr type="w" for="ch" forName="imageaccent6" refType="w" fact="0.022"/>
          <dgm:constr type="h" for="ch" forName="imageaccent6" refType="h" fact="0.0364"/>
          <dgm:constr type="l" for="ch" forName="textaccent6" refType="w" fact="0.8488"/>
          <dgm:constr type="t" for="ch" forName="textaccent6" refType="h" fact="0.7914"/>
          <dgm:constr type="w" for="ch" forName="textaccent6" refType="w" fact="0.022"/>
          <dgm:constr type="h" for="ch" forName="textaccent6" refType="h" fact="0.0364"/>
        </dgm:constrLst>
      </dgm:if>
      <dgm:if name="Name8" axis="ch" ptType="node" func="cnt" op="equ" val="7">
        <dgm:alg type="composite">
          <dgm:param type="ar" val="1.6382"/>
        </dgm:alg>
        <dgm:constrLst>
          <dgm:constr type="primFontSz" for="des" ptType="node" op="equ" val="65"/>
          <dgm:constr type="l" for="ch" forName="image4" refType="w" fact="0.6491"/>
          <dgm:constr type="t" for="ch" forName="image4" refType="h" fact="0.2961"/>
          <dgm:constr type="w" for="ch" forName="image4" refType="w" fact="0.1886"/>
          <dgm:constr type="h" for="ch" forName="image4" refType="h" fact="0.2653"/>
          <dgm:constr type="l" for="ch" forName="text5" refType="w" fact="0.6491"/>
          <dgm:constr type="t" for="ch" forName="text5" refType="h" fact="0.0028"/>
          <dgm:constr type="w" for="ch" forName="text5" refType="w" fact="0.1886"/>
          <dgm:constr type="h" for="ch" forName="text5" refType="h" fact="0.2653"/>
          <dgm:constr type="l" for="ch" forName="image5" refType="w" fact="0.8114"/>
          <dgm:constr type="t" for="ch" forName="image5" refType="h" fact="0.1508"/>
          <dgm:constr type="w" for="ch" forName="image5" refType="w" fact="0.1886"/>
          <dgm:constr type="h" for="ch" forName="image5" refType="h" fact="0.2653"/>
          <dgm:constr type="l" for="ch" forName="image2" refType="w" fact="0.4868"/>
          <dgm:constr type="t" for="ch" forName="image2" refType="h" fact="0.4402"/>
          <dgm:constr type="w" for="ch" forName="image2" refType="w" fact="0.1886"/>
          <dgm:constr type="h" for="ch" forName="image2" refType="h" fact="0.2653"/>
          <dgm:constr type="l" for="ch" forName="text4" refType="w" fact="0.4868"/>
          <dgm:constr type="t" for="ch" forName="text4" refType="h" fact="0.1469"/>
          <dgm:constr type="w" for="ch" forName="text4" refType="w" fact="0.1886"/>
          <dgm:constr type="h" for="ch" forName="text4" refType="h" fact="0.2653"/>
          <dgm:constr type="l" for="ch" forName="text2" refType="w" fact="0.3246"/>
          <dgm:constr type="t" for="ch" forName="text2" refType="h" fact="0.2933"/>
          <dgm:constr type="w" for="ch" forName="text2" refType="w" fact="0.1886"/>
          <dgm:constr type="h" for="ch" forName="text2" refType="h" fact="0.2653"/>
          <dgm:constr type="l" for="ch" forName="image3" refType="w" fact="0.3246"/>
          <dgm:constr type="t" for="ch" forName="image3" refType="h" fact="0"/>
          <dgm:constr type="w" for="ch" forName="image3" refType="w" fact="0.1886"/>
          <dgm:constr type="h" for="ch" forName="image3" refType="h" fact="0.2653"/>
          <dgm:constr type="l" for="ch" forName="text1" refType="w" fact="0.1623"/>
          <dgm:constr type="t" for="ch" forName="text1" refType="h" fact="0.4408"/>
          <dgm:constr type="w" for="ch" forName="text1" refType="w" fact="0.1886"/>
          <dgm:constr type="h" for="ch" forName="text1" refType="h" fact="0.2653"/>
          <dgm:constr type="l" for="ch" forName="text3" refType="w" fact="0.1623"/>
          <dgm:constr type="t" for="ch" forName="text3" refType="h" fact="0.1475"/>
          <dgm:constr type="w" for="ch" forName="text3" refType="w" fact="0.1886"/>
          <dgm:constr type="h" for="ch" forName="text3" refType="h" fact="0.2653"/>
          <dgm:constr type="l" for="ch" forName="textaccent1" refType="w" fact="0.1668"/>
          <dgm:constr type="t" for="ch" forName="textaccent1" refType="h" fact="0.5594"/>
          <dgm:constr type="w" for="ch" forName="textaccent1" refType="w" fact="0.022"/>
          <dgm:constr type="h" for="ch" forName="textaccent1" refType="h" fact="0.0311"/>
          <dgm:constr type="l" for="ch" forName="image1" refType="w" fact="0"/>
          <dgm:constr type="t" for="ch" forName="image1" refType="h" fact="0.2941"/>
          <dgm:constr type="w" for="ch" forName="image1" refType="w" fact="0.1886"/>
          <dgm:constr type="h" for="ch" forName="image1" refType="h" fact="0.2653"/>
          <dgm:constr type="l" for="ch" forName="imageaccent1" refType="w" fact="0.1292"/>
          <dgm:constr type="t" for="ch" forName="imageaccent1" refType="h" fact="0.5242"/>
          <dgm:constr type="w" for="ch" forName="imageaccent1" refType="w" fact="0.022"/>
          <dgm:constr type="h" for="ch" forName="imageaccent1" refType="h" fact="0.0311"/>
          <dgm:constr type="l" for="ch" forName="textaccent2" refType="w" fact="0.4544"/>
          <dgm:constr type="t" for="ch" forName="textaccent2" refType="h" fact="0.5228"/>
          <dgm:constr type="w" for="ch" forName="textaccent2" refType="w" fact="0.022"/>
          <dgm:constr type="h" for="ch" forName="textaccent2" refType="h" fact="0.0311"/>
          <dgm:constr type="l" for="ch" forName="imageaccent2" refType="w" fact="0.4914"/>
          <dgm:constr type="t" for="ch" forName="imageaccent2" refType="h" fact="0.5583"/>
          <dgm:constr type="w" for="ch" forName="imageaccent2" refType="w" fact="0.022"/>
          <dgm:constr type="h" for="ch" forName="imageaccent2" refType="h" fact="0.0311"/>
          <dgm:constr type="l" for="ch" forName="textaccent3" refType="w" fact="0.2907"/>
          <dgm:constr type="t" for="ch" forName="textaccent3" refType="h" fact="0.1511"/>
          <dgm:constr type="w" for="ch" forName="textaccent3" refType="w" fact="0.022"/>
          <dgm:constr type="h" for="ch" forName="textaccent3" refType="h" fact="0.0311"/>
          <dgm:constr type="l" for="ch" forName="imageaccent3" refType="w" fact="0.3299"/>
          <dgm:constr type="t" for="ch" forName="imageaccent3" refType="h" fact="0.1175"/>
          <dgm:constr type="w" for="ch" forName="imageaccent3" refType="w" fact="0.022"/>
          <dgm:constr type="h" for="ch" forName="imageaccent3" refType="h" fact="0.0311"/>
          <dgm:constr type="l" for="ch" forName="textaccent4" refType="w" fact="0.65"/>
          <dgm:constr type="t" for="ch" forName="textaccent4" refType="h" fact="0.2645"/>
          <dgm:constr type="w" for="ch" forName="textaccent4" refType="w" fact="0.022"/>
          <dgm:constr type="h" for="ch" forName="textaccent4" refType="h" fact="0.0311"/>
          <dgm:constr type="l" for="ch" forName="imageaccent4" refType="w" fact="0.6859"/>
          <dgm:constr type="t" for="ch" forName="imageaccent4" refType="h" fact="0.3008"/>
          <dgm:constr type="w" for="ch" forName="imageaccent4" refType="w" fact="0.022"/>
          <dgm:constr type="h" for="ch" forName="imageaccent4" refType="h" fact="0.0311"/>
          <dgm:constr type="l" for="ch" forName="textaccent5" refType="w" fact="0.8123"/>
          <dgm:constr type="t" for="ch" forName="textaccent5" refType="h" fact="0.1217"/>
          <dgm:constr type="w" for="ch" forName="textaccent5" refType="w" fact="0.022"/>
          <dgm:constr type="h" for="ch" forName="textaccent5" refType="h" fact="0.0311"/>
          <dgm:constr type="l" for="ch" forName="imageaccent5" refType="w" fact="0.849"/>
          <dgm:constr type="t" for="ch" forName="imageaccent5" refType="h" fact="0.1567"/>
          <dgm:constr type="w" for="ch" forName="imageaccent5" refType="w" fact="0.022"/>
          <dgm:constr type="h" for="ch" forName="imageaccent5" refType="h" fact="0.0311"/>
          <dgm:constr type="l" for="ch" forName="image6" refType="w" fact="0.6491"/>
          <dgm:constr type="t" for="ch" forName="image6" refType="h" fact="0.5889"/>
          <dgm:constr type="w" for="ch" forName="image6" refType="w" fact="0.1886"/>
          <dgm:constr type="h" for="ch" forName="image6" refType="h" fact="0.2653"/>
          <dgm:constr type="l" for="ch" forName="text6" refType="w" fact="0.8114"/>
          <dgm:constr type="t" for="ch" forName="text6" refType="h" fact="0.4436"/>
          <dgm:constr type="w" for="ch" forName="text6" refType="w" fact="0.1886"/>
          <dgm:constr type="h" for="ch" forName="text6" refType="h" fact="0.2653"/>
          <dgm:constr type="l" for="ch" forName="imageaccent6" refType="w" fact="0.8138"/>
          <dgm:constr type="t" for="ch" forName="imageaccent6" refType="h" fact="0.7053"/>
          <dgm:constr type="w" for="ch" forName="imageaccent6" refType="w" fact="0.022"/>
          <dgm:constr type="h" for="ch" forName="imageaccent6" refType="h" fact="0.0311"/>
          <dgm:constr type="l" for="ch" forName="textaccent6" refType="w" fact="0.8488"/>
          <dgm:constr type="t" for="ch" forName="textaccent6" refType="h" fact="0.676"/>
          <dgm:constr type="w" for="ch" forName="textaccent6" refType="w" fact="0.022"/>
          <dgm:constr type="h" for="ch" forName="textaccent6" refType="h" fact="0.0311"/>
          <dgm:constr type="l" for="ch" forName="text7" refType="w" fact="0.3244"/>
          <dgm:constr type="t" for="ch" forName="text7" refType="h" fact="0.5872"/>
          <dgm:constr type="w" for="ch" forName="text7" refType="w" fact="0.1886"/>
          <dgm:constr type="h" for="ch" forName="text7" refType="h" fact="0.2653"/>
          <dgm:constr type="l" for="ch" forName="image7" refType="w" fact="0.1622"/>
          <dgm:constr type="t" for="ch" forName="image7" refType="h" fact="0.7347"/>
          <dgm:constr type="w" for="ch" forName="image7" refType="w" fact="0.1886"/>
          <dgm:constr type="h" for="ch" forName="image7" refType="h" fact="0.2653"/>
          <dgm:constr type="l" for="ch" forName="imageaccent7" refType="w" fact="0.2905"/>
          <dgm:constr type="t" for="ch" forName="imageaccent7" refType="h" fact="0.7384"/>
          <dgm:constr type="w" for="ch" forName="imageaccent7" refType="w" fact="0.022"/>
          <dgm:constr type="h" for="ch" forName="imageaccent7" refType="h" fact="0.0311"/>
          <dgm:constr type="l" for="ch" forName="textaccent7" refType="w" fact="0.3298"/>
          <dgm:constr type="t" for="ch" forName="textaccent7" refType="h" fact="0.7048"/>
          <dgm:constr type="w" for="ch" forName="textaccent7" refType="w" fact="0.022"/>
          <dgm:constr type="h" for="ch" forName="textaccent7" refType="h" fact="0.0311"/>
        </dgm:constrLst>
      </dgm:if>
      <dgm:if name="Name9" axis="ch" ptType="node" func="cnt" op="equ" val="8">
        <dgm:alg type="composite">
          <dgm:param type="ar" val="1.8974"/>
        </dgm:alg>
        <dgm:constrLst>
          <dgm:constr type="primFontSz" for="des" ptType="node" op="equ" val="65"/>
          <dgm:constr type="l" for="ch" forName="image4" refType="w" fact="0.5589"/>
          <dgm:constr type="t" for="ch" forName="image4" refType="h" fact="0.2952"/>
          <dgm:constr type="w" for="ch" forName="image4" refType="w" fact="0.1624"/>
          <dgm:constr type="h" for="ch" forName="image4" refType="h" fact="0.2645"/>
          <dgm:constr type="l" for="ch" forName="text5" refType="w" fact="0.5589"/>
          <dgm:constr type="t" for="ch" forName="text5" refType="h" fact="0.0028"/>
          <dgm:constr type="w" for="ch" forName="text5" refType="w" fact="0.1624"/>
          <dgm:constr type="h" for="ch" forName="text5" refType="h" fact="0.2645"/>
          <dgm:constr type="l" for="ch" forName="image5" refType="w" fact="0.6986"/>
          <dgm:constr type="t" for="ch" forName="image5" refType="h" fact="0.1504"/>
          <dgm:constr type="w" for="ch" forName="image5" refType="w" fact="0.1624"/>
          <dgm:constr type="h" for="ch" forName="image5" refType="h" fact="0.2645"/>
          <dgm:constr type="l" for="ch" forName="image2" refType="w" fact="0.4192"/>
          <dgm:constr type="t" for="ch" forName="image2" refType="h" fact="0.439"/>
          <dgm:constr type="w" for="ch" forName="image2" refType="w" fact="0.1624"/>
          <dgm:constr type="h" for="ch" forName="image2" refType="h" fact="0.2645"/>
          <dgm:constr type="l" for="ch" forName="text4" refType="w" fact="0.4192"/>
          <dgm:constr type="t" for="ch" forName="text4" refType="h" fact="0.1465"/>
          <dgm:constr type="w" for="ch" forName="text4" refType="w" fact="0.1624"/>
          <dgm:constr type="h" for="ch" forName="text4" refType="h" fact="0.2645"/>
          <dgm:constr type="l" for="ch" forName="text2" refType="w" fact="0.2794"/>
          <dgm:constr type="t" for="ch" forName="text2" refType="h" fact="0.2925"/>
          <dgm:constr type="w" for="ch" forName="text2" refType="w" fact="0.1624"/>
          <dgm:constr type="h" for="ch" forName="text2" refType="h" fact="0.2645"/>
          <dgm:constr type="l" for="ch" forName="image3" refType="w" fact="0.2794"/>
          <dgm:constr type="t" for="ch" forName="image3" refType="h" fact="0"/>
          <dgm:constr type="w" for="ch" forName="image3" refType="w" fact="0.1624"/>
          <dgm:constr type="h" for="ch" forName="image3" refType="h" fact="0.2645"/>
          <dgm:constr type="l" for="ch" forName="text1" refType="w" fact="0.1397"/>
          <dgm:constr type="t" for="ch" forName="text1" refType="h" fact="0.4395"/>
          <dgm:constr type="w" for="ch" forName="text1" refType="w" fact="0.1624"/>
          <dgm:constr type="h" for="ch" forName="text1" refType="h" fact="0.2645"/>
          <dgm:constr type="l" for="ch" forName="text3" refType="w" fact="0.1397"/>
          <dgm:constr type="t" for="ch" forName="text3" refType="h" fact="0.1471"/>
          <dgm:constr type="w" for="ch" forName="text3" refType="w" fact="0.1624"/>
          <dgm:constr type="h" for="ch" forName="text3" refType="h" fact="0.2645"/>
          <dgm:constr type="l" for="ch" forName="textaccent1" refType="w" fact="0.1436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4"/>
          <dgm:constr type="h" for="ch" forName="image1" refType="h" fact="0.2645"/>
          <dgm:constr type="l" for="ch" forName="imageaccent1" refType="w" fact="0.1112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2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31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2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41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6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5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93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1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9"/>
          <dgm:constr type="t" for="ch" forName="image6" refType="h" fact="0.5872"/>
          <dgm:constr type="w" for="ch" forName="image6" refType="w" fact="0.1624"/>
          <dgm:constr type="h" for="ch" forName="image6" refType="h" fact="0.2645"/>
          <dgm:constr type="l" for="ch" forName="text6" refType="w" fact="0.6986"/>
          <dgm:constr type="t" for="ch" forName="text6" refType="h" fact="0.4424"/>
          <dgm:constr type="w" for="ch" forName="text6" refType="w" fact="0.1624"/>
          <dgm:constr type="h" for="ch" forName="text6" refType="h" fact="0.2645"/>
          <dgm:constr type="l" for="ch" forName="imageaccent6" refType="w" fact="0.7007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8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3"/>
          <dgm:constr type="t" for="ch" forName="text7" refType="h" fact="0.5856"/>
          <dgm:constr type="w" for="ch" forName="text7" refType="w" fact="0.1624"/>
          <dgm:constr type="h" for="ch" forName="text7" refType="h" fact="0.2645"/>
          <dgm:constr type="l" for="ch" forName="image7" refType="w" fact="0.1396"/>
          <dgm:constr type="t" for="ch" forName="image7" refType="h" fact="0.7326"/>
          <dgm:constr type="w" for="ch" forName="image7" refType="w" fact="0.1624"/>
          <dgm:constr type="h" for="ch" forName="image7" refType="h" fact="0.2645"/>
          <dgm:constr type="l" for="ch" forName="imageaccent7" refType="w" fact="0.2501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4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9"/>
          <dgm:constr type="t" for="ch" forName="image8" refType="h" fact="0.7355"/>
          <dgm:constr type="w" for="ch" forName="image8" refType="w" fact="0.1624"/>
          <dgm:constr type="h" for="ch" forName="image8" refType="h" fact="0.2645"/>
          <dgm:constr type="l" for="ch" forName="text8" refType="w" fact="0.8376"/>
          <dgm:constr type="t" for="ch" forName="text8" refType="h" fact="0.5906"/>
          <dgm:constr type="w" for="ch" forName="text8" refType="w" fact="0.1624"/>
          <dgm:constr type="h" for="ch" forName="text8" refType="h" fact="0.2645"/>
          <dgm:constr type="l" for="ch" forName="imageaccent8" refType="w" fact="0.8397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8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</dgm:constrLst>
      </dgm:if>
      <dgm:if name="Name10" axis="ch" ptType="node" func="cnt" op="equ" val="9">
        <dgm:alg type="composite">
          <dgm:param type="ar" val="1.8986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952"/>
          <dgm:constr type="w" for="ch" forName="image4" refType="w" fact="0.1623"/>
          <dgm:constr type="h" for="ch" forName="image4" refType="h" fact="0.2645"/>
          <dgm:constr type="l" for="ch" forName="text5" refType="w" fact="0.5585"/>
          <dgm:constr type="t" for="ch" forName="text5" refType="h" fact="0.0028"/>
          <dgm:constr type="w" for="ch" forName="text5" refType="w" fact="0.1623"/>
          <dgm:constr type="h" for="ch" forName="text5" refType="h" fact="0.2645"/>
          <dgm:constr type="l" for="ch" forName="image5" refType="w" fact="0.6982"/>
          <dgm:constr type="t" for="ch" forName="image5" refType="h" fact="0.1504"/>
          <dgm:constr type="w" for="ch" forName="image5" refType="w" fact="0.1623"/>
          <dgm:constr type="h" for="ch" forName="image5" refType="h" fact="0.2645"/>
          <dgm:constr type="l" for="ch" forName="image2" refType="w" fact="0.4189"/>
          <dgm:constr type="t" for="ch" forName="image2" refType="h" fact="0.439"/>
          <dgm:constr type="w" for="ch" forName="image2" refType="w" fact="0.1623"/>
          <dgm:constr type="h" for="ch" forName="image2" refType="h" fact="0.2645"/>
          <dgm:constr type="l" for="ch" forName="text4" refType="w" fact="0.4189"/>
          <dgm:constr type="t" for="ch" forName="text4" refType="h" fact="0.1465"/>
          <dgm:constr type="w" for="ch" forName="text4" refType="w" fact="0.1623"/>
          <dgm:constr type="h" for="ch" forName="text4" refType="h" fact="0.2645"/>
          <dgm:constr type="l" for="ch" forName="text2" refType="w" fact="0.2793"/>
          <dgm:constr type="t" for="ch" forName="text2" refType="h" fact="0.2925"/>
          <dgm:constr type="w" for="ch" forName="text2" refType="w" fact="0.1623"/>
          <dgm:constr type="h" for="ch" forName="text2" refType="h" fact="0.2645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645"/>
          <dgm:constr type="l" for="ch" forName="text1" refType="w" fact="0.1396"/>
          <dgm:constr type="t" for="ch" forName="text1" refType="h" fact="0.4395"/>
          <dgm:constr type="w" for="ch" forName="text1" refType="w" fact="0.1623"/>
          <dgm:constr type="h" for="ch" forName="text1" refType="h" fact="0.2645"/>
          <dgm:constr type="l" for="ch" forName="text3" refType="w" fact="0.1396"/>
          <dgm:constr type="t" for="ch" forName="text3" refType="h" fact="0.1471"/>
          <dgm:constr type="w" for="ch" forName="text3" refType="w" fact="0.1623"/>
          <dgm:constr type="h" for="ch" forName="text3" refType="h" fact="0.2645"/>
          <dgm:constr type="l" for="ch" forName="textaccent1" refType="w" fact="0.1435"/>
          <dgm:constr type="t" for="ch" forName="textaccent1" refType="h" fact="0.5578"/>
          <dgm:constr type="w" for="ch" forName="textaccent1" refType="w" fact="0.0189"/>
          <dgm:constr type="h" for="ch" forName="textaccent1" refType="h" fact="0.031"/>
          <dgm:constr type="l" for="ch" forName="image1" refType="w" fact="0"/>
          <dgm:constr type="t" for="ch" forName="image1" refType="h" fact="0.2933"/>
          <dgm:constr type="w" for="ch" forName="image1" refType="w" fact="0.1623"/>
          <dgm:constr type="h" for="ch" forName="image1" refType="h" fact="0.2645"/>
          <dgm:constr type="l" for="ch" forName="imageaccent1" refType="w" fact="0.1111"/>
          <dgm:constr type="t" for="ch" forName="imageaccent1" refType="h" fact="0.5227"/>
          <dgm:constr type="w" for="ch" forName="imageaccent1" refType="w" fact="0.0189"/>
          <dgm:constr type="h" for="ch" forName="imageaccent1" refType="h" fact="0.031"/>
          <dgm:constr type="l" for="ch" forName="textaccent2" refType="w" fact="0.391"/>
          <dgm:constr type="t" for="ch" forName="textaccent2" refType="h" fact="0.5213"/>
          <dgm:constr type="w" for="ch" forName="textaccent2" refType="w" fact="0.0189"/>
          <dgm:constr type="h" for="ch" forName="textaccent2" refType="h" fact="0.031"/>
          <dgm:constr type="l" for="ch" forName="imageaccent2" refType="w" fact="0.4228"/>
          <dgm:constr type="t" for="ch" forName="imageaccent2" refType="h" fact="0.5567"/>
          <dgm:constr type="w" for="ch" forName="imageaccent2" refType="w" fact="0.0189"/>
          <dgm:constr type="h" for="ch" forName="imageaccent2" refType="h" fact="0.031"/>
          <dgm:constr type="l" for="ch" forName="textaccent3" refType="w" fact="0.2501"/>
          <dgm:constr type="t" for="ch" forName="textaccent3" refType="h" fact="0.1507"/>
          <dgm:constr type="w" for="ch" forName="textaccent3" refType="w" fact="0.0189"/>
          <dgm:constr type="h" for="ch" forName="textaccent3" refType="h" fact="0.031"/>
          <dgm:constr type="l" for="ch" forName="imageaccent3" refType="w" fact="0.2839"/>
          <dgm:constr type="t" for="ch" forName="imageaccent3" refType="h" fact="0.1172"/>
          <dgm:constr type="w" for="ch" forName="imageaccent3" refType="w" fact="0.0189"/>
          <dgm:constr type="h" for="ch" forName="imageaccent3" refType="h" fact="0.031"/>
          <dgm:constr type="l" for="ch" forName="textaccent4" refType="w" fact="0.5593"/>
          <dgm:constr type="t" for="ch" forName="textaccent4" refType="h" fact="0.2637"/>
          <dgm:constr type="w" for="ch" forName="textaccent4" refType="w" fact="0.0189"/>
          <dgm:constr type="h" for="ch" forName="textaccent4" refType="h" fact="0.031"/>
          <dgm:constr type="l" for="ch" forName="imageaccent4" refType="w" fact="0.5901"/>
          <dgm:constr type="t" for="ch" forName="imageaccent4" refType="h" fact="0.3"/>
          <dgm:constr type="w" for="ch" forName="imageaccent4" refType="w" fact="0.0189"/>
          <dgm:constr type="h" for="ch" forName="imageaccent4" refType="h" fact="0.031"/>
          <dgm:constr type="l" for="ch" forName="textaccent5" refType="w" fact="0.6989"/>
          <dgm:constr type="t" for="ch" forName="textaccent5" refType="h" fact="0.1214"/>
          <dgm:constr type="w" for="ch" forName="textaccent5" refType="w" fact="0.0189"/>
          <dgm:constr type="h" for="ch" forName="textaccent5" refType="h" fact="0.031"/>
          <dgm:constr type="l" for="ch" forName="imageaccent5" refType="w" fact="0.7305"/>
          <dgm:constr type="t" for="ch" forName="imageaccent5" refType="h" fact="0.1563"/>
          <dgm:constr type="w" for="ch" forName="imageaccent5" refType="w" fact="0.0189"/>
          <dgm:constr type="h" for="ch" forName="imageaccent5" refType="h" fact="0.031"/>
          <dgm:constr type="l" for="ch" forName="image6" refType="w" fact="0.5585"/>
          <dgm:constr type="t" for="ch" forName="image6" refType="h" fact="0.5872"/>
          <dgm:constr type="w" for="ch" forName="image6" refType="w" fact="0.1623"/>
          <dgm:constr type="h" for="ch" forName="image6" refType="h" fact="0.2645"/>
          <dgm:constr type="l" for="ch" forName="text6" refType="w" fact="0.6982"/>
          <dgm:constr type="t" for="ch" forName="text6" refType="h" fact="0.4424"/>
          <dgm:constr type="w" for="ch" forName="text6" refType="w" fact="0.1623"/>
          <dgm:constr type="h" for="ch" forName="text6" refType="h" fact="0.2645"/>
          <dgm:constr type="l" for="ch" forName="imageaccent6" refType="w" fact="0.7002"/>
          <dgm:constr type="t" for="ch" forName="imageaccent6" refType="h" fact="0.7033"/>
          <dgm:constr type="w" for="ch" forName="imageaccent6" refType="w" fact="0.0189"/>
          <dgm:constr type="h" for="ch" forName="imageaccent6" refType="h" fact="0.031"/>
          <dgm:constr type="l" for="ch" forName="textaccent6" refType="w" fact="0.7303"/>
          <dgm:constr type="t" for="ch" forName="textaccent6" refType="h" fact="0.6741"/>
          <dgm:constr type="w" for="ch" forName="textaccent6" refType="w" fact="0.0189"/>
          <dgm:constr type="h" for="ch" forName="textaccent6" refType="h" fact="0.031"/>
          <dgm:constr type="l" for="ch" forName="text7" refType="w" fact="0.2792"/>
          <dgm:constr type="t" for="ch" forName="text7" refType="h" fact="0.5856"/>
          <dgm:constr type="w" for="ch" forName="text7" refType="w" fact="0.1623"/>
          <dgm:constr type="h" for="ch" forName="text7" refType="h" fact="0.2645"/>
          <dgm:constr type="l" for="ch" forName="image7" refType="w" fact="0.1395"/>
          <dgm:constr type="t" for="ch" forName="image7" refType="h" fact="0.7326"/>
          <dgm:constr type="w" for="ch" forName="image7" refType="w" fact="0.1623"/>
          <dgm:constr type="h" for="ch" forName="image7" refType="h" fact="0.2645"/>
          <dgm:constr type="l" for="ch" forName="imageaccent7" refType="w" fact="0.25"/>
          <dgm:constr type="t" for="ch" forName="imageaccent7" refType="h" fact="0.7363"/>
          <dgm:constr type="w" for="ch" forName="imageaccent7" refType="w" fact="0.0189"/>
          <dgm:constr type="h" for="ch" forName="imageaccent7" refType="h" fact="0.031"/>
          <dgm:constr type="l" for="ch" forName="textaccent7" refType="w" fact="0.2838"/>
          <dgm:constr type="t" for="ch" forName="textaccent7" refType="h" fact="0.7028"/>
          <dgm:constr type="w" for="ch" forName="textaccent7" refType="w" fact="0.0189"/>
          <dgm:constr type="h" for="ch" forName="textaccent7" refType="h" fact="0.031"/>
          <dgm:constr type="l" for="ch" forName="image8" refType="w" fact="0.6975"/>
          <dgm:constr type="t" for="ch" forName="image8" refType="h" fact="0.7355"/>
          <dgm:constr type="w" for="ch" forName="image8" refType="w" fact="0.1623"/>
          <dgm:constr type="h" for="ch" forName="image8" refType="h" fact="0.2645"/>
          <dgm:constr type="l" for="ch" forName="text8" refType="w" fact="0.8371"/>
          <dgm:constr type="t" for="ch" forName="text8" refType="h" fact="0.5906"/>
          <dgm:constr type="w" for="ch" forName="text8" refType="w" fact="0.1623"/>
          <dgm:constr type="h" for="ch" forName="text8" refType="h" fact="0.2645"/>
          <dgm:constr type="l" for="ch" forName="imageaccent8" refType="w" fact="0.8392"/>
          <dgm:constr type="t" for="ch" forName="imageaccent8" refType="h" fact="0.8516"/>
          <dgm:constr type="w" for="ch" forName="imageaccent8" refType="w" fact="0.0189"/>
          <dgm:constr type="h" for="ch" forName="imageaccent8" refType="h" fact="0.031"/>
          <dgm:constr type="l" for="ch" forName="textaccent8" refType="w" fact="0.8693"/>
          <dgm:constr type="t" for="ch" forName="textaccent8" refType="h" fact="0.8223"/>
          <dgm:constr type="w" for="ch" forName="textaccent8" refType="w" fact="0.0189"/>
          <dgm:constr type="h" for="ch" forName="textaccent8" refType="h" fact="0.031"/>
          <dgm:constr type="l" for="ch" forName="text9" refType="w" fact="0.8377"/>
          <dgm:constr type="t" for="ch" forName="text9" refType="h" fact="0.0057"/>
          <dgm:constr type="w" for="ch" forName="text9" refType="w" fact="0.1623"/>
          <dgm:constr type="h" for="ch" forName="text9" refType="h" fact="0.2645"/>
          <dgm:constr type="l" for="ch" forName="textaccent9" refType="w" fact="0.95"/>
          <dgm:constr type="t" for="ch" forName="textaccent9" refType="h" fact="0.2383"/>
          <dgm:constr type="w" for="ch" forName="textaccent9" refType="w" fact="0.0189"/>
          <dgm:constr type="h" for="ch" forName="textaccent9" refType="h" fact="0.031"/>
          <dgm:constr type="l" for="ch" forName="image9" refType="w" fact="0.8377"/>
          <dgm:constr type="t" for="ch" forName="image9" refType="h" fact="0.2977"/>
          <dgm:constr type="w" for="ch" forName="image9" refType="w" fact="0.1623"/>
          <dgm:constr type="h" for="ch" forName="image9" refType="h" fact="0.2645"/>
          <dgm:constr type="l" for="ch" forName="imageaccent9" refType="w" fact="0.95"/>
          <dgm:constr type="t" for="ch" forName="imageaccent9" refType="h" fact="0.2993"/>
          <dgm:constr type="w" for="ch" forName="imageaccent9" refType="w" fact="0.0189"/>
          <dgm:constr type="h" for="ch" forName="imageaccent9" refType="h" fact="0.031"/>
        </dgm:constrLst>
      </dgm:if>
      <dgm:if name="Name11" axis="ch" ptType="node" func="cnt" op="equ" val="10">
        <dgm:alg type="composite">
          <dgm:param type="ar" val="1.6608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583"/>
          <dgm:constr type="w" for="ch" forName="image4" refType="w" fact="0.1623"/>
          <dgm:constr type="h" for="ch" forName="image4" refType="h" fact="0.2314"/>
          <dgm:constr type="l" for="ch" forName="text5" refType="w" fact="0.5585"/>
          <dgm:constr type="t" for="ch" forName="text5" refType="h" fact="0.0024"/>
          <dgm:constr type="w" for="ch" forName="text5" refType="w" fact="0.1623"/>
          <dgm:constr type="h" for="ch" forName="text5" refType="h" fact="0.2314"/>
          <dgm:constr type="l" for="ch" forName="image5" refType="w" fact="0.6982"/>
          <dgm:constr type="t" for="ch" forName="image5" refType="h" fact="0.1316"/>
          <dgm:constr type="w" for="ch" forName="image5" refType="w" fact="0.1623"/>
          <dgm:constr type="h" for="ch" forName="image5" refType="h" fact="0.2314"/>
          <dgm:constr type="l" for="ch" forName="image2" refType="w" fact="0.4189"/>
          <dgm:constr type="t" for="ch" forName="image2" refType="h" fact="0.384"/>
          <dgm:constr type="w" for="ch" forName="image2" refType="w" fact="0.1623"/>
          <dgm:constr type="h" for="ch" forName="image2" refType="h" fact="0.2314"/>
          <dgm:constr type="l" for="ch" forName="text4" refType="w" fact="0.4189"/>
          <dgm:constr type="t" for="ch" forName="text4" refType="h" fact="0.1282"/>
          <dgm:constr type="w" for="ch" forName="text4" refType="w" fact="0.1623"/>
          <dgm:constr type="h" for="ch" forName="text4" refType="h" fact="0.2314"/>
          <dgm:constr type="l" for="ch" forName="text2" refType="w" fact="0.2793"/>
          <dgm:constr type="t" for="ch" forName="text2" refType="h" fact="0.2558"/>
          <dgm:constr type="w" for="ch" forName="text2" refType="w" fact="0.1623"/>
          <dgm:constr type="h" for="ch" forName="text2" refType="h" fact="0.2314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314"/>
          <dgm:constr type="l" for="ch" forName="text1" refType="w" fact="0.1396"/>
          <dgm:constr type="t" for="ch" forName="text1" refType="h" fact="0.3845"/>
          <dgm:constr type="w" for="ch" forName="text1" refType="w" fact="0.1623"/>
          <dgm:constr type="h" for="ch" forName="text1" refType="h" fact="0.2314"/>
          <dgm:constr type="l" for="ch" forName="text3" refType="w" fact="0.1396"/>
          <dgm:constr type="t" for="ch" forName="text3" refType="h" fact="0.1286"/>
          <dgm:constr type="w" for="ch" forName="text3" refType="w" fact="0.1623"/>
          <dgm:constr type="h" for="ch" forName="text3" refType="h" fact="0.2314"/>
          <dgm:constr type="l" for="ch" forName="textaccent1" refType="w" fact="0.1435"/>
          <dgm:constr type="t" for="ch" forName="textaccent1" refType="h" fact="0.488"/>
          <dgm:constr type="w" for="ch" forName="textaccent1" refType="w" fact="0.0189"/>
          <dgm:constr type="h" for="ch" forName="textaccent1" refType="h" fact="0.0271"/>
          <dgm:constr type="l" for="ch" forName="image1" refType="w" fact="0"/>
          <dgm:constr type="t" for="ch" forName="image1" refType="h" fact="0.2566"/>
          <dgm:constr type="w" for="ch" forName="image1" refType="w" fact="0.1623"/>
          <dgm:constr type="h" for="ch" forName="image1" refType="h" fact="0.2314"/>
          <dgm:constr type="l" for="ch" forName="imageaccent1" refType="w" fact="0.1111"/>
          <dgm:constr type="t" for="ch" forName="imageaccent1" refType="h" fact="0.4572"/>
          <dgm:constr type="w" for="ch" forName="imageaccent1" refType="w" fact="0.0189"/>
          <dgm:constr type="h" for="ch" forName="imageaccent1" refType="h" fact="0.0271"/>
          <dgm:constr type="l" for="ch" forName="textaccent2" refType="w" fact="0.391"/>
          <dgm:constr type="t" for="ch" forName="textaccent2" refType="h" fact="0.456"/>
          <dgm:constr type="w" for="ch" forName="textaccent2" refType="w" fact="0.0189"/>
          <dgm:constr type="h" for="ch" forName="textaccent2" refType="h" fact="0.0271"/>
          <dgm:constr type="l" for="ch" forName="imageaccent2" refType="w" fact="0.4228"/>
          <dgm:constr type="t" for="ch" forName="imageaccent2" refType="h" fact="0.487"/>
          <dgm:constr type="w" for="ch" forName="imageaccent2" refType="w" fact="0.0189"/>
          <dgm:constr type="h" for="ch" forName="imageaccent2" refType="h" fact="0.0271"/>
          <dgm:constr type="l" for="ch" forName="textaccent3" refType="w" fact="0.2501"/>
          <dgm:constr type="t" for="ch" forName="textaccent3" refType="h" fact="0.1318"/>
          <dgm:constr type="w" for="ch" forName="textaccent3" refType="w" fact="0.0189"/>
          <dgm:constr type="h" for="ch" forName="textaccent3" refType="h" fact="0.0271"/>
          <dgm:constr type="l" for="ch" forName="imageaccent3" refType="w" fact="0.2839"/>
          <dgm:constr type="t" for="ch" forName="imageaccent3" refType="h" fact="0.1025"/>
          <dgm:constr type="w" for="ch" forName="imageaccent3" refType="w" fact="0.0189"/>
          <dgm:constr type="h" for="ch" forName="imageaccent3" refType="h" fact="0.0271"/>
          <dgm:constr type="l" for="ch" forName="textaccent4" refType="w" fact="0.5593"/>
          <dgm:constr type="t" for="ch" forName="textaccent4" refType="h" fact="0.2307"/>
          <dgm:constr type="w" for="ch" forName="textaccent4" refType="w" fact="0.0189"/>
          <dgm:constr type="h" for="ch" forName="textaccent4" refType="h" fact="0.0271"/>
          <dgm:constr type="l" for="ch" forName="imageaccent4" refType="w" fact="0.5901"/>
          <dgm:constr type="t" for="ch" forName="imageaccent4" refType="h" fact="0.2624"/>
          <dgm:constr type="w" for="ch" forName="imageaccent4" refType="w" fact="0.0189"/>
          <dgm:constr type="h" for="ch" forName="imageaccent4" refType="h" fact="0.0271"/>
          <dgm:constr type="l" for="ch" forName="textaccent5" refType="w" fact="0.6989"/>
          <dgm:constr type="t" for="ch" forName="textaccent5" refType="h" fact="0.1062"/>
          <dgm:constr type="w" for="ch" forName="textaccent5" refType="w" fact="0.0189"/>
          <dgm:constr type="h" for="ch" forName="textaccent5" refType="h" fact="0.0271"/>
          <dgm:constr type="l" for="ch" forName="imageaccent5" refType="w" fact="0.7305"/>
          <dgm:constr type="t" for="ch" forName="imageaccent5" refType="h" fact="0.1367"/>
          <dgm:constr type="w" for="ch" forName="imageaccent5" refType="w" fact="0.0189"/>
          <dgm:constr type="h" for="ch" forName="imageaccent5" refType="h" fact="0.0271"/>
          <dgm:constr type="l" for="ch" forName="image6" refType="w" fact="0.5585"/>
          <dgm:constr type="t" for="ch" forName="image6" refType="h" fact="0.5137"/>
          <dgm:constr type="w" for="ch" forName="image6" refType="w" fact="0.1623"/>
          <dgm:constr type="h" for="ch" forName="image6" refType="h" fact="0.2314"/>
          <dgm:constr type="l" for="ch" forName="text6" refType="w" fact="0.6982"/>
          <dgm:constr type="t" for="ch" forName="text6" refType="h" fact="0.387"/>
          <dgm:constr type="w" for="ch" forName="text6" refType="w" fact="0.1623"/>
          <dgm:constr type="h" for="ch" forName="text6" refType="h" fact="0.2314"/>
          <dgm:constr type="l" for="ch" forName="imageaccent6" refType="w" fact="0.7002"/>
          <dgm:constr type="t" for="ch" forName="imageaccent6" refType="h" fact="0.6152"/>
          <dgm:constr type="w" for="ch" forName="imageaccent6" refType="w" fact="0.0189"/>
          <dgm:constr type="h" for="ch" forName="imageaccent6" refType="h" fact="0.0271"/>
          <dgm:constr type="l" for="ch" forName="textaccent6" refType="w" fact="0.7303"/>
          <dgm:constr type="t" for="ch" forName="textaccent6" refType="h" fact="0.5897"/>
          <dgm:constr type="w" for="ch" forName="textaccent6" refType="w" fact="0.0189"/>
          <dgm:constr type="h" for="ch" forName="textaccent6" refType="h" fact="0.0271"/>
          <dgm:constr type="l" for="ch" forName="text7" refType="w" fact="0.2792"/>
          <dgm:constr type="t" for="ch" forName="text7" refType="h" fact="0.5122"/>
          <dgm:constr type="w" for="ch" forName="text7" refType="w" fact="0.1623"/>
          <dgm:constr type="h" for="ch" forName="text7" refType="h" fact="0.2314"/>
          <dgm:constr type="l" for="ch" forName="image7" refType="w" fact="0.1395"/>
          <dgm:constr type="t" for="ch" forName="image7" refType="h" fact="0.6409"/>
          <dgm:constr type="w" for="ch" forName="image7" refType="w" fact="0.1623"/>
          <dgm:constr type="h" for="ch" forName="image7" refType="h" fact="0.2314"/>
          <dgm:constr type="l" for="ch" forName="imageaccent7" refType="w" fact="0.25"/>
          <dgm:constr type="t" for="ch" forName="imageaccent7" refType="h" fact="0.6441"/>
          <dgm:constr type="w" for="ch" forName="imageaccent7" refType="w" fact="0.0189"/>
          <dgm:constr type="h" for="ch" forName="imageaccent7" refType="h" fact="0.0271"/>
          <dgm:constr type="l" for="ch" forName="textaccent7" refType="w" fact="0.2838"/>
          <dgm:constr type="t" for="ch" forName="textaccent7" refType="h" fact="0.6148"/>
          <dgm:constr type="w" for="ch" forName="textaccent7" refType="w" fact="0.0189"/>
          <dgm:constr type="h" for="ch" forName="textaccent7" refType="h" fact="0.0271"/>
          <dgm:constr type="l" for="ch" forName="image8" refType="w" fact="0.6975"/>
          <dgm:constr type="t" for="ch" forName="image8" refType="h" fact="0.6433"/>
          <dgm:constr type="w" for="ch" forName="image8" refType="w" fact="0.1623"/>
          <dgm:constr type="h" for="ch" forName="image8" refType="h" fact="0.2314"/>
          <dgm:constr type="l" for="ch" forName="text8" refType="w" fact="0.8371"/>
          <dgm:constr type="t" for="ch" forName="text8" refType="h" fact="0.5167"/>
          <dgm:constr type="w" for="ch" forName="text8" refType="w" fact="0.1623"/>
          <dgm:constr type="h" for="ch" forName="text8" refType="h" fact="0.2314"/>
          <dgm:constr type="l" for="ch" forName="imageaccent8" refType="w" fact="0.8392"/>
          <dgm:constr type="t" for="ch" forName="imageaccent8" refType="h" fact="0.7449"/>
          <dgm:constr type="w" for="ch" forName="imageaccent8" refType="w" fact="0.0189"/>
          <dgm:constr type="h" for="ch" forName="imageaccent8" refType="h" fact="0.0271"/>
          <dgm:constr type="l" for="ch" forName="textaccent8" refType="w" fact="0.8693"/>
          <dgm:constr type="t" for="ch" forName="textaccent8" refType="h" fact="0.7194"/>
          <dgm:constr type="w" for="ch" forName="textaccent8" refType="w" fact="0.0189"/>
          <dgm:constr type="h" for="ch" forName="textaccent8" refType="h" fact="0.0271"/>
          <dgm:constr type="l" for="ch" forName="text9" refType="w" fact="0.8377"/>
          <dgm:constr type="t" for="ch" forName="text9" refType="h" fact="0.005"/>
          <dgm:constr type="w" for="ch" forName="text9" refType="w" fact="0.1623"/>
          <dgm:constr type="h" for="ch" forName="text9" refType="h" fact="0.2314"/>
          <dgm:constr type="l" for="ch" forName="textaccent9" refType="w" fact="0.95"/>
          <dgm:constr type="t" for="ch" forName="textaccent9" refType="h" fact="0.2084"/>
          <dgm:constr type="w" for="ch" forName="textaccent9" refType="w" fact="0.0189"/>
          <dgm:constr type="h" for="ch" forName="textaccent9" refType="h" fact="0.0271"/>
          <dgm:constr type="l" for="ch" forName="image9" refType="w" fact="0.8377"/>
          <dgm:constr type="t" for="ch" forName="image9" refType="h" fact="0.2604"/>
          <dgm:constr type="w" for="ch" forName="image9" refType="w" fact="0.1623"/>
          <dgm:constr type="h" for="ch" forName="image9" refType="h" fact="0.2314"/>
          <dgm:constr type="l" for="ch" forName="imageaccent9" refType="w" fact="0.95"/>
          <dgm:constr type="t" for="ch" forName="imageaccent9" refType="h" fact="0.2618"/>
          <dgm:constr type="w" for="ch" forName="imageaccent9" refType="w" fact="0.0189"/>
          <dgm:constr type="h" for="ch" forName="imageaccent9" refType="h" fact="0.0271"/>
          <dgm:constr type="l" for="ch" forName="image10" refType="w" fact="0.2786"/>
          <dgm:constr type="t" for="ch" forName="image10" refType="h" fact="0.7686"/>
          <dgm:constr type="w" for="ch" forName="image10" refType="w" fact="0.1623"/>
          <dgm:constr type="h" for="ch" forName="image10" refType="h" fact="0.2314"/>
          <dgm:constr type="l" for="ch" forName="text10" refType="w" fact="0.4183"/>
          <dgm:constr type="t" for="ch" forName="text10" refType="h" fact="0.6419"/>
          <dgm:constr type="w" for="ch" forName="text10" refType="w" fact="0.1623"/>
          <dgm:constr type="h" for="ch" forName="text10" refType="h" fact="0.2314"/>
          <dgm:constr type="l" for="ch" forName="imageaccent10" refType="w" fact="0.4203"/>
          <dgm:constr type="t" for="ch" forName="imageaccent10" refType="h" fact="0.8701"/>
          <dgm:constr type="w" for="ch" forName="imageaccent10" refType="w" fact="0.0189"/>
          <dgm:constr type="h" for="ch" forName="imageaccent10" refType="h" fact="0.0271"/>
          <dgm:constr type="l" for="ch" forName="textaccent10" refType="w" fact="0.4504"/>
          <dgm:constr type="t" for="ch" forName="textaccent10" refType="h" fact="0.8446"/>
          <dgm:constr type="w" for="ch" forName="textaccent10" refType="w" fact="0.0189"/>
          <dgm:constr type="h" for="ch" forName="textaccent10" refType="h" fact="0.0271"/>
        </dgm:constrLst>
      </dgm:if>
      <dgm:if name="Name12" axis="ch" ptType="node" func="cnt" op="equ" val="11">
        <dgm:alg type="composite">
          <dgm:param type="ar" val="1.4704"/>
        </dgm:alg>
        <dgm:constrLst>
          <dgm:constr type="primFontSz" for="des" ptType="node" op="equ" val="65"/>
          <dgm:constr type="l" for="ch" forName="image4" refType="w" fact="0.5585"/>
          <dgm:constr type="t" for="ch" forName="image4" refType="h" fact="0.2287"/>
          <dgm:constr type="w" for="ch" forName="image4" refType="w" fact="0.1623"/>
          <dgm:constr type="h" for="ch" forName="image4" refType="h" fact="0.2049"/>
          <dgm:constr type="l" for="ch" forName="text5" refType="w" fact="0.5585"/>
          <dgm:constr type="t" for="ch" forName="text5" refType="h" fact="0.0022"/>
          <dgm:constr type="w" for="ch" forName="text5" refType="w" fact="0.1623"/>
          <dgm:constr type="h" for="ch" forName="text5" refType="h" fact="0.2049"/>
          <dgm:constr type="l" for="ch" forName="image5" refType="w" fact="0.6982"/>
          <dgm:constr type="t" for="ch" forName="image5" refType="h" fact="0.1165"/>
          <dgm:constr type="w" for="ch" forName="image5" refType="w" fact="0.1623"/>
          <dgm:constr type="h" for="ch" forName="image5" refType="h" fact="0.2049"/>
          <dgm:constr type="l" for="ch" forName="image2" refType="w" fact="0.4189"/>
          <dgm:constr type="t" for="ch" forName="image2" refType="h" fact="0.34"/>
          <dgm:constr type="w" for="ch" forName="image2" refType="w" fact="0.1623"/>
          <dgm:constr type="h" for="ch" forName="image2" refType="h" fact="0.2049"/>
          <dgm:constr type="l" for="ch" forName="text4" refType="w" fact="0.4189"/>
          <dgm:constr type="t" for="ch" forName="text4" refType="h" fact="0.1135"/>
          <dgm:constr type="w" for="ch" forName="text4" refType="w" fact="0.1623"/>
          <dgm:constr type="h" for="ch" forName="text4" refType="h" fact="0.2049"/>
          <dgm:constr type="l" for="ch" forName="text2" refType="w" fact="0.2793"/>
          <dgm:constr type="t" for="ch" forName="text2" refType="h" fact="0.2265"/>
          <dgm:constr type="w" for="ch" forName="text2" refType="w" fact="0.1623"/>
          <dgm:constr type="h" for="ch" forName="text2" refType="h" fact="0.2049"/>
          <dgm:constr type="l" for="ch" forName="image3" refType="w" fact="0.2793"/>
          <dgm:constr type="t" for="ch" forName="image3" refType="h" fact="0"/>
          <dgm:constr type="w" for="ch" forName="image3" refType="w" fact="0.1623"/>
          <dgm:constr type="h" for="ch" forName="image3" refType="h" fact="0.2049"/>
          <dgm:constr type="l" for="ch" forName="text1" refType="w" fact="0.1396"/>
          <dgm:constr type="t" for="ch" forName="text1" refType="h" fact="0.3404"/>
          <dgm:constr type="w" for="ch" forName="text1" refType="w" fact="0.1623"/>
          <dgm:constr type="h" for="ch" forName="text1" refType="h" fact="0.2049"/>
          <dgm:constr type="l" for="ch" forName="text3" refType="w" fact="0.1396"/>
          <dgm:constr type="t" for="ch" forName="text3" refType="h" fact="0.1139"/>
          <dgm:constr type="w" for="ch" forName="text3" refType="w" fact="0.1623"/>
          <dgm:constr type="h" for="ch" forName="text3" refType="h" fact="0.2049"/>
          <dgm:constr type="l" for="ch" forName="textaccent1" refType="w" fact="0.1435"/>
          <dgm:constr type="t" for="ch" forName="textaccent1" refType="h" fact="0.432"/>
          <dgm:constr type="w" for="ch" forName="textaccent1" refType="w" fact="0.0189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623"/>
          <dgm:constr type="h" for="ch" forName="image1" refType="h" fact="0.2049"/>
          <dgm:constr type="l" for="ch" forName="imageaccent1" refType="w" fact="0.1111"/>
          <dgm:constr type="t" for="ch" forName="imageaccent1" refType="h" fact="0.4048"/>
          <dgm:constr type="w" for="ch" forName="imageaccent1" refType="w" fact="0.0189"/>
          <dgm:constr type="h" for="ch" forName="imageaccent1" refType="h" fact="0.024"/>
          <dgm:constr type="l" for="ch" forName="textaccent2" refType="w" fact="0.391"/>
          <dgm:constr type="t" for="ch" forName="textaccent2" refType="h" fact="0.4038"/>
          <dgm:constr type="w" for="ch" forName="textaccent2" refType="w" fact="0.0189"/>
          <dgm:constr type="h" for="ch" forName="textaccent2" refType="h" fact="0.024"/>
          <dgm:constr type="l" for="ch" forName="imageaccent2" refType="w" fact="0.4228"/>
          <dgm:constr type="t" for="ch" forName="imageaccent2" refType="h" fact="0.4312"/>
          <dgm:constr type="w" for="ch" forName="imageaccent2" refType="w" fact="0.0189"/>
          <dgm:constr type="h" for="ch" forName="imageaccent2" refType="h" fact="0.024"/>
          <dgm:constr type="l" for="ch" forName="textaccent3" refType="w" fact="0.2501"/>
          <dgm:constr type="t" for="ch" forName="textaccent3" refType="h" fact="0.1167"/>
          <dgm:constr type="w" for="ch" forName="textaccent3" refType="w" fact="0.0189"/>
          <dgm:constr type="h" for="ch" forName="textaccent3" refType="h" fact="0.024"/>
          <dgm:constr type="l" for="ch" forName="imageaccent3" refType="w" fact="0.2839"/>
          <dgm:constr type="t" for="ch" forName="imageaccent3" refType="h" fact="0.0908"/>
          <dgm:constr type="w" for="ch" forName="imageaccent3" refType="w" fact="0.0189"/>
          <dgm:constr type="h" for="ch" forName="imageaccent3" refType="h" fact="0.024"/>
          <dgm:constr type="l" for="ch" forName="textaccent4" refType="w" fact="0.5593"/>
          <dgm:constr type="t" for="ch" forName="textaccent4" refType="h" fact="0.2042"/>
          <dgm:constr type="w" for="ch" forName="textaccent4" refType="w" fact="0.0189"/>
          <dgm:constr type="h" for="ch" forName="textaccent4" refType="h" fact="0.024"/>
          <dgm:constr type="l" for="ch" forName="imageaccent4" refType="w" fact="0.5901"/>
          <dgm:constr type="t" for="ch" forName="imageaccent4" refType="h" fact="0.2323"/>
          <dgm:constr type="w" for="ch" forName="imageaccent4" refType="w" fact="0.0189"/>
          <dgm:constr type="h" for="ch" forName="imageaccent4" refType="h" fact="0.024"/>
          <dgm:constr type="l" for="ch" forName="textaccent5" refType="w" fact="0.6989"/>
          <dgm:constr type="t" for="ch" forName="textaccent5" refType="h" fact="0.094"/>
          <dgm:constr type="w" for="ch" forName="textaccent5" refType="w" fact="0.0189"/>
          <dgm:constr type="h" for="ch" forName="textaccent5" refType="h" fact="0.024"/>
          <dgm:constr type="l" for="ch" forName="imageaccent5" refType="w" fact="0.7305"/>
          <dgm:constr type="t" for="ch" forName="imageaccent5" refType="h" fact="0.121"/>
          <dgm:constr type="w" for="ch" forName="imageaccent5" refType="w" fact="0.0189"/>
          <dgm:constr type="h" for="ch" forName="imageaccent5" refType="h" fact="0.024"/>
          <dgm:constr type="l" for="ch" forName="image6" refType="w" fact="0.5585"/>
          <dgm:constr type="t" for="ch" forName="image6" refType="h" fact="0.4548"/>
          <dgm:constr type="w" for="ch" forName="image6" refType="w" fact="0.1623"/>
          <dgm:constr type="h" for="ch" forName="image6" refType="h" fact="0.2049"/>
          <dgm:constr type="l" for="ch" forName="text6" refType="w" fact="0.6982"/>
          <dgm:constr type="t" for="ch" forName="text6" refType="h" fact="0.3426"/>
          <dgm:constr type="w" for="ch" forName="text6" refType="w" fact="0.1623"/>
          <dgm:constr type="h" for="ch" forName="text6" refType="h" fact="0.2049"/>
          <dgm:constr type="l" for="ch" forName="imageaccent6" refType="w" fact="0.7002"/>
          <dgm:constr type="t" for="ch" forName="imageaccent6" refType="h" fact="0.5447"/>
          <dgm:constr type="w" for="ch" forName="imageaccent6" refType="w" fact="0.0189"/>
          <dgm:constr type="h" for="ch" forName="imageaccent6" refType="h" fact="0.024"/>
          <dgm:constr type="l" for="ch" forName="textaccent6" refType="w" fact="0.7303"/>
          <dgm:constr type="t" for="ch" forName="textaccent6" refType="h" fact="0.5221"/>
          <dgm:constr type="w" for="ch" forName="textaccent6" refType="w" fact="0.0189"/>
          <dgm:constr type="h" for="ch" forName="textaccent6" refType="h" fact="0.024"/>
          <dgm:constr type="l" for="ch" forName="text7" refType="w" fact="0.2792"/>
          <dgm:constr type="t" for="ch" forName="text7" refType="h" fact="0.4535"/>
          <dgm:constr type="w" for="ch" forName="text7" refType="w" fact="0.1623"/>
          <dgm:constr type="h" for="ch" forName="text7" refType="h" fact="0.2049"/>
          <dgm:constr type="l" for="ch" forName="image7" refType="w" fact="0.1395"/>
          <dgm:constr type="t" for="ch" forName="image7" refType="h" fact="0.5674"/>
          <dgm:constr type="w" for="ch" forName="image7" refType="w" fact="0.1623"/>
          <dgm:constr type="h" for="ch" forName="image7" refType="h" fact="0.2049"/>
          <dgm:constr type="l" for="ch" forName="imageaccent7" refType="w" fact="0.25"/>
          <dgm:constr type="t" for="ch" forName="imageaccent7" refType="h" fact="0.5703"/>
          <dgm:constr type="w" for="ch" forName="imageaccent7" refType="w" fact="0.0189"/>
          <dgm:constr type="h" for="ch" forName="imageaccent7" refType="h" fact="0.024"/>
          <dgm:constr type="l" for="ch" forName="textaccent7" refType="w" fact="0.2838"/>
          <dgm:constr type="t" for="ch" forName="textaccent7" refType="h" fact="0.5443"/>
          <dgm:constr type="w" for="ch" forName="textaccent7" refType="w" fact="0.0189"/>
          <dgm:constr type="h" for="ch" forName="textaccent7" refType="h" fact="0.024"/>
          <dgm:constr type="l" for="ch" forName="image8" refType="w" fact="0.6975"/>
          <dgm:constr type="t" for="ch" forName="image8" refType="h" fact="0.5696"/>
          <dgm:constr type="w" for="ch" forName="image8" refType="w" fact="0.1623"/>
          <dgm:constr type="h" for="ch" forName="image8" refType="h" fact="0.2049"/>
          <dgm:constr type="l" for="ch" forName="text8" refType="w" fact="0.8371"/>
          <dgm:constr type="t" for="ch" forName="text8" refType="h" fact="0.4574"/>
          <dgm:constr type="w" for="ch" forName="text8" refType="w" fact="0.1623"/>
          <dgm:constr type="h" for="ch" forName="text8" refType="h" fact="0.2049"/>
          <dgm:constr type="l" for="ch" forName="imageaccent8" refType="w" fact="0.8392"/>
          <dgm:constr type="t" for="ch" forName="imageaccent8" refType="h" fact="0.6595"/>
          <dgm:constr type="w" for="ch" forName="imageaccent8" refType="w" fact="0.0189"/>
          <dgm:constr type="h" for="ch" forName="imageaccent8" refType="h" fact="0.024"/>
          <dgm:constr type="l" for="ch" forName="textaccent8" refType="w" fact="0.8693"/>
          <dgm:constr type="t" for="ch" forName="textaccent8" refType="h" fact="0.6369"/>
          <dgm:constr type="w" for="ch" forName="textaccent8" refType="w" fact="0.0189"/>
          <dgm:constr type="h" for="ch" forName="textaccent8" refType="h" fact="0.024"/>
          <dgm:constr type="l" for="ch" forName="text9" refType="w" fact="0.8377"/>
          <dgm:constr type="t" for="ch" forName="text9" refType="h" fact="0.0044"/>
          <dgm:constr type="w" for="ch" forName="text9" refType="w" fact="0.1623"/>
          <dgm:constr type="h" for="ch" forName="text9" refType="h" fact="0.2049"/>
          <dgm:constr type="l" for="ch" forName="textaccent9" refType="w" fact="0.95"/>
          <dgm:constr type="t" for="ch" forName="textaccent9" refType="h" fact="0.1846"/>
          <dgm:constr type="w" for="ch" forName="textaccent9" refType="w" fact="0.0189"/>
          <dgm:constr type="h" for="ch" forName="textaccent9" refType="h" fact="0.024"/>
          <dgm:constr type="l" for="ch" forName="image9" refType="w" fact="0.8377"/>
          <dgm:constr type="t" for="ch" forName="image9" refType="h" fact="0.2306"/>
          <dgm:constr type="w" for="ch" forName="image9" refType="w" fact="0.1623"/>
          <dgm:constr type="h" for="ch" forName="image9" refType="h" fact="0.2049"/>
          <dgm:constr type="l" for="ch" forName="imageaccent9" refType="w" fact="0.95"/>
          <dgm:constr type="t" for="ch" forName="imageaccent9" refType="h" fact="0.2318"/>
          <dgm:constr type="w" for="ch" forName="imageaccent9" refType="w" fact="0.0189"/>
          <dgm:constr type="h" for="ch" forName="imageaccent9" refType="h" fact="0.024"/>
          <dgm:constr type="l" for="ch" forName="image10" refType="w" fact="0.2786"/>
          <dgm:constr type="t" for="ch" forName="image10" refType="h" fact="0.6805"/>
          <dgm:constr type="w" for="ch" forName="image10" refType="w" fact="0.1623"/>
          <dgm:constr type="h" for="ch" forName="image10" refType="h" fact="0.2049"/>
          <dgm:constr type="l" for="ch" forName="text10" refType="w" fact="0.4183"/>
          <dgm:constr type="t" for="ch" forName="text10" refType="h" fact="0.5683"/>
          <dgm:constr type="w" for="ch" forName="text10" refType="w" fact="0.1623"/>
          <dgm:constr type="h" for="ch" forName="text10" refType="h" fact="0.2049"/>
          <dgm:constr type="l" for="ch" forName="imageaccent10" refType="w" fact="0.4203"/>
          <dgm:constr type="t" for="ch" forName="imageaccent10" refType="h" fact="0.7704"/>
          <dgm:constr type="w" for="ch" forName="imageaccent10" refType="w" fact="0.0189"/>
          <dgm:constr type="h" for="ch" forName="imageaccent10" refType="h" fact="0.024"/>
          <dgm:constr type="l" for="ch" forName="textaccent10" refType="w" fact="0.4504"/>
          <dgm:constr type="t" for="ch" forName="textaccent10" refType="h" fact="0.7478"/>
          <dgm:constr type="w" for="ch" forName="textaccent10" refType="w" fact="0.0189"/>
          <dgm:constr type="h" for="ch" forName="textaccent10" refType="h" fact="0.024"/>
          <dgm:constr type="l" for="ch" forName="text11" refType="w" fact="0.6971"/>
          <dgm:constr type="t" for="ch" forName="text11" refType="h" fact="0.7951"/>
          <dgm:constr type="w" for="ch" forName="text11" refType="w" fact="0.1623"/>
          <dgm:constr type="h" for="ch" forName="text11" refType="h" fact="0.2049"/>
          <dgm:constr type="l" for="ch" forName="image11" refType="w" fact="0.5575"/>
          <dgm:constr type="t" for="ch" forName="image11" refType="h" fact="0.6816"/>
          <dgm:constr type="w" for="ch" forName="image11" refType="w" fact="0.1623"/>
          <dgm:constr type="h" for="ch" forName="image11" refType="h" fact="0.2049"/>
          <dgm:constr type="l" for="ch" forName="imageaccent11" refType="w" fact="0.6692"/>
          <dgm:constr type="t" for="ch" forName="imageaccent11" refType="h" fact="0.8589"/>
          <dgm:constr type="w" for="ch" forName="imageaccent11" refType="w" fact="0.0189"/>
          <dgm:constr type="h" for="ch" forName="imageaccent11" refType="h" fact="0.024"/>
          <dgm:constr type="l" for="ch" forName="textaccent11" refType="w" fact="0.701"/>
          <dgm:constr type="t" for="ch" forName="textaccent11" refType="h" fact="0.8863"/>
          <dgm:constr type="w" for="ch" forName="textaccent11" refType="w" fact="0.0189"/>
          <dgm:constr type="h" for="ch" forName="textaccent11" refType="h" fact="0.024"/>
        </dgm:constrLst>
      </dgm:if>
      <dgm:else name="Name13">
        <dgm:alg type="composite">
          <dgm:param type="ar" val="1.675"/>
        </dgm:alg>
        <dgm:constrLst>
          <dgm:constr type="primFontSz" for="des" ptType="node" op="equ" val="65"/>
          <dgm:constr type="l" for="ch" forName="image4" refType="w" fact="0.4903"/>
          <dgm:constr type="t" for="ch" forName="image4" refType="h" fact="0.2287"/>
          <dgm:constr type="w" for="ch" forName="image4" refType="w" fact="0.1425"/>
          <dgm:constr type="h" for="ch" forName="image4" refType="h" fact="0.2049"/>
          <dgm:constr type="l" for="ch" forName="text5" refType="w" fact="0.4903"/>
          <dgm:constr type="t" for="ch" forName="text5" refType="h" fact="0.0022"/>
          <dgm:constr type="w" for="ch" forName="text5" refType="w" fact="0.1425"/>
          <dgm:constr type="h" for="ch" forName="text5" refType="h" fact="0.2049"/>
          <dgm:constr type="l" for="ch" forName="image5" refType="w" fact="0.6129"/>
          <dgm:constr type="t" for="ch" forName="image5" refType="h" fact="0.1165"/>
          <dgm:constr type="w" for="ch" forName="image5" refType="w" fact="0.1425"/>
          <dgm:constr type="h" for="ch" forName="image5" refType="h" fact="0.2049"/>
          <dgm:constr type="l" for="ch" forName="image2" refType="w" fact="0.3677"/>
          <dgm:constr type="t" for="ch" forName="image2" refType="h" fact="0.34"/>
          <dgm:constr type="w" for="ch" forName="image2" refType="w" fact="0.1425"/>
          <dgm:constr type="h" for="ch" forName="image2" refType="h" fact="0.2049"/>
          <dgm:constr type="l" for="ch" forName="text4" refType="w" fact="0.3677"/>
          <dgm:constr type="t" for="ch" forName="text4" refType="h" fact="0.1135"/>
          <dgm:constr type="w" for="ch" forName="text4" refType="w" fact="0.1425"/>
          <dgm:constr type="h" for="ch" forName="text4" refType="h" fact="0.2049"/>
          <dgm:constr type="l" for="ch" forName="text2" refType="w" fact="0.2452"/>
          <dgm:constr type="t" for="ch" forName="text2" refType="h" fact="0.2265"/>
          <dgm:constr type="w" for="ch" forName="text2" refType="w" fact="0.1425"/>
          <dgm:constr type="h" for="ch" forName="text2" refType="h" fact="0.2049"/>
          <dgm:constr type="l" for="ch" forName="image3" refType="w" fact="0.2452"/>
          <dgm:constr type="t" for="ch" forName="image3" refType="h" fact="0"/>
          <dgm:constr type="w" for="ch" forName="image3" refType="w" fact="0.1425"/>
          <dgm:constr type="h" for="ch" forName="image3" refType="h" fact="0.2049"/>
          <dgm:constr type="l" for="ch" forName="text1" refType="w" fact="0.1226"/>
          <dgm:constr type="t" for="ch" forName="text1" refType="h" fact="0.3404"/>
          <dgm:constr type="w" for="ch" forName="text1" refType="w" fact="0.1425"/>
          <dgm:constr type="h" for="ch" forName="text1" refType="h" fact="0.2049"/>
          <dgm:constr type="l" for="ch" forName="text3" refType="w" fact="0.1226"/>
          <dgm:constr type="t" for="ch" forName="text3" refType="h" fact="0.1139"/>
          <dgm:constr type="w" for="ch" forName="text3" refType="w" fact="0.1425"/>
          <dgm:constr type="h" for="ch" forName="text3" refType="h" fact="0.2049"/>
          <dgm:constr type="l" for="ch" forName="textaccent1" refType="w" fact="0.126"/>
          <dgm:constr type="t" for="ch" forName="textaccent1" refType="h" fact="0.432"/>
          <dgm:constr type="w" for="ch" forName="textaccent1" refType="w" fact="0.0166"/>
          <dgm:constr type="h" for="ch" forName="textaccent1" refType="h" fact="0.024"/>
          <dgm:constr type="l" for="ch" forName="image1" refType="w" fact="0"/>
          <dgm:constr type="t" for="ch" forName="image1" refType="h" fact="0.2272"/>
          <dgm:constr type="w" for="ch" forName="image1" refType="w" fact="0.1425"/>
          <dgm:constr type="h" for="ch" forName="image1" refType="h" fact="0.2049"/>
          <dgm:constr type="l" for="ch" forName="imageaccent1" refType="w" fact="0.0976"/>
          <dgm:constr type="t" for="ch" forName="imageaccent1" refType="h" fact="0.4048"/>
          <dgm:constr type="w" for="ch" forName="imageaccent1" refType="w" fact="0.0166"/>
          <dgm:constr type="h" for="ch" forName="imageaccent1" refType="h" fact="0.024"/>
          <dgm:constr type="l" for="ch" forName="textaccent2" refType="w" fact="0.3432"/>
          <dgm:constr type="t" for="ch" forName="textaccent2" refType="h" fact="0.4038"/>
          <dgm:constr type="w" for="ch" forName="textaccent2" refType="w" fact="0.0166"/>
          <dgm:constr type="h" for="ch" forName="textaccent2" refType="h" fact="0.024"/>
          <dgm:constr type="l" for="ch" forName="imageaccent2" refType="w" fact="0.3712"/>
          <dgm:constr type="t" for="ch" forName="imageaccent2" refType="h" fact="0.4312"/>
          <dgm:constr type="w" for="ch" forName="imageaccent2" refType="w" fact="0.0166"/>
          <dgm:constr type="h" for="ch" forName="imageaccent2" refType="h" fact="0.024"/>
          <dgm:constr type="l" for="ch" forName="textaccent3" refType="w" fact="0.2196"/>
          <dgm:constr type="t" for="ch" forName="textaccent3" refType="h" fact="0.1167"/>
          <dgm:constr type="w" for="ch" forName="textaccent3" refType="w" fact="0.0166"/>
          <dgm:constr type="h" for="ch" forName="textaccent3" refType="h" fact="0.024"/>
          <dgm:constr type="l" for="ch" forName="imageaccent3" refType="w" fact="0.2492"/>
          <dgm:constr type="t" for="ch" forName="imageaccent3" refType="h" fact="0.0908"/>
          <dgm:constr type="w" for="ch" forName="imageaccent3" refType="w" fact="0.0166"/>
          <dgm:constr type="h" for="ch" forName="imageaccent3" refType="h" fact="0.024"/>
          <dgm:constr type="l" for="ch" forName="textaccent4" refType="w" fact="0.491"/>
          <dgm:constr type="t" for="ch" forName="textaccent4" refType="h" fact="0.2042"/>
          <dgm:constr type="w" for="ch" forName="textaccent4" refType="w" fact="0.0166"/>
          <dgm:constr type="h" for="ch" forName="textaccent4" refType="h" fact="0.024"/>
          <dgm:constr type="l" for="ch" forName="imageaccent4" refType="w" fact="0.5181"/>
          <dgm:constr type="t" for="ch" forName="imageaccent4" refType="h" fact="0.2323"/>
          <dgm:constr type="w" for="ch" forName="imageaccent4" refType="w" fact="0.0166"/>
          <dgm:constr type="h" for="ch" forName="imageaccent4" refType="h" fact="0.024"/>
          <dgm:constr type="l" for="ch" forName="textaccent5" refType="w" fact="0.6136"/>
          <dgm:constr type="t" for="ch" forName="textaccent5" refType="h" fact="0.094"/>
          <dgm:constr type="w" for="ch" forName="textaccent5" refType="w" fact="0.0166"/>
          <dgm:constr type="h" for="ch" forName="textaccent5" refType="h" fact="0.024"/>
          <dgm:constr type="l" for="ch" forName="imageaccent5" refType="w" fact="0.6413"/>
          <dgm:constr type="t" for="ch" forName="imageaccent5" refType="h" fact="0.121"/>
          <dgm:constr type="w" for="ch" forName="imageaccent5" refType="w" fact="0.0166"/>
          <dgm:constr type="h" for="ch" forName="imageaccent5" refType="h" fact="0.024"/>
          <dgm:constr type="l" for="ch" forName="image6" refType="w" fact="0.4903"/>
          <dgm:constr type="t" for="ch" forName="image6" refType="h" fact="0.4548"/>
          <dgm:constr type="w" for="ch" forName="image6" refType="w" fact="0.1425"/>
          <dgm:constr type="h" for="ch" forName="image6" refType="h" fact="0.2049"/>
          <dgm:constr type="l" for="ch" forName="text6" refType="w" fact="0.6129"/>
          <dgm:constr type="t" for="ch" forName="text6" refType="h" fact="0.3426"/>
          <dgm:constr type="w" for="ch" forName="text6" refType="w" fact="0.1425"/>
          <dgm:constr type="h" for="ch" forName="text6" refType="h" fact="0.2049"/>
          <dgm:constr type="l" for="ch" forName="imageaccent6" refType="w" fact="0.6147"/>
          <dgm:constr type="t" for="ch" forName="imageaccent6" refType="h" fact="0.5447"/>
          <dgm:constr type="w" for="ch" forName="imageaccent6" refType="w" fact="0.0166"/>
          <dgm:constr type="h" for="ch" forName="imageaccent6" refType="h" fact="0.024"/>
          <dgm:constr type="l" for="ch" forName="textaccent6" refType="w" fact="0.6411"/>
          <dgm:constr type="t" for="ch" forName="textaccent6" refType="h" fact="0.5221"/>
          <dgm:constr type="w" for="ch" forName="textaccent6" refType="w" fact="0.0166"/>
          <dgm:constr type="h" for="ch" forName="textaccent6" refType="h" fact="0.024"/>
          <dgm:constr type="l" for="ch" forName="text7" refType="w" fact="0.2451"/>
          <dgm:constr type="t" for="ch" forName="text7" refType="h" fact="0.4535"/>
          <dgm:constr type="w" for="ch" forName="text7" refType="w" fact="0.1425"/>
          <dgm:constr type="h" for="ch" forName="text7" refType="h" fact="0.2049"/>
          <dgm:constr type="l" for="ch" forName="image7" refType="w" fact="0.1225"/>
          <dgm:constr type="t" for="ch" forName="image7" refType="h" fact="0.5674"/>
          <dgm:constr type="w" for="ch" forName="image7" refType="w" fact="0.1425"/>
          <dgm:constr type="h" for="ch" forName="image7" refType="h" fact="0.2049"/>
          <dgm:constr type="l" for="ch" forName="imageaccent7" refType="w" fact="0.2195"/>
          <dgm:constr type="t" for="ch" forName="imageaccent7" refType="h" fact="0.5703"/>
          <dgm:constr type="w" for="ch" forName="imageaccent7" refType="w" fact="0.0166"/>
          <dgm:constr type="h" for="ch" forName="imageaccent7" refType="h" fact="0.024"/>
          <dgm:constr type="l" for="ch" forName="textaccent7" refType="w" fact="0.2491"/>
          <dgm:constr type="t" for="ch" forName="textaccent7" refType="h" fact="0.5443"/>
          <dgm:constr type="w" for="ch" forName="textaccent7" refType="w" fact="0.0166"/>
          <dgm:constr type="h" for="ch" forName="textaccent7" refType="h" fact="0.024"/>
          <dgm:constr type="l" for="ch" forName="image8" refType="w" fact="0.6123"/>
          <dgm:constr type="t" for="ch" forName="image8" refType="h" fact="0.5696"/>
          <dgm:constr type="w" for="ch" forName="image8" refType="w" fact="0.1425"/>
          <dgm:constr type="h" for="ch" forName="image8" refType="h" fact="0.2049"/>
          <dgm:constr type="l" for="ch" forName="text8" refType="w" fact="0.7349"/>
          <dgm:constr type="t" for="ch" forName="text8" refType="h" fact="0.4574"/>
          <dgm:constr type="w" for="ch" forName="text8" refType="w" fact="0.1425"/>
          <dgm:constr type="h" for="ch" forName="text8" refType="h" fact="0.2049"/>
          <dgm:constr type="l" for="ch" forName="imageaccent8" refType="w" fact="0.7367"/>
          <dgm:constr type="t" for="ch" forName="imageaccent8" refType="h" fact="0.6595"/>
          <dgm:constr type="w" for="ch" forName="imageaccent8" refType="w" fact="0.0166"/>
          <dgm:constr type="h" for="ch" forName="imageaccent8" refType="h" fact="0.024"/>
          <dgm:constr type="l" for="ch" forName="textaccent8" refType="w" fact="0.7631"/>
          <dgm:constr type="t" for="ch" forName="textaccent8" refType="h" fact="0.6369"/>
          <dgm:constr type="w" for="ch" forName="textaccent8" refType="w" fact="0.0166"/>
          <dgm:constr type="h" for="ch" forName="textaccent8" refType="h" fact="0.024"/>
          <dgm:constr type="l" for="ch" forName="text9" refType="w" fact="0.7354"/>
          <dgm:constr type="t" for="ch" forName="text9" refType="h" fact="0.0044"/>
          <dgm:constr type="w" for="ch" forName="text9" refType="w" fact="0.1425"/>
          <dgm:constr type="h" for="ch" forName="text9" refType="h" fact="0.2049"/>
          <dgm:constr type="l" for="ch" forName="textaccent9" refType="w" fact="0.8339"/>
          <dgm:constr type="t" for="ch" forName="textaccent9" refType="h" fact="0.1846"/>
          <dgm:constr type="w" for="ch" forName="textaccent9" refType="w" fact="0.0166"/>
          <dgm:constr type="h" for="ch" forName="textaccent9" refType="h" fact="0.024"/>
          <dgm:constr type="l" for="ch" forName="image9" refType="w" fact="0.7354"/>
          <dgm:constr type="t" for="ch" forName="image9" refType="h" fact="0.2306"/>
          <dgm:constr type="w" for="ch" forName="image9" refType="w" fact="0.1425"/>
          <dgm:constr type="h" for="ch" forName="image9" refType="h" fact="0.2049"/>
          <dgm:constr type="l" for="ch" forName="imageaccent9" refType="w" fact="0.8339"/>
          <dgm:constr type="t" for="ch" forName="imageaccent9" refType="h" fact="0.2318"/>
          <dgm:constr type="w" for="ch" forName="imageaccent9" refType="w" fact="0.0166"/>
          <dgm:constr type="h" for="ch" forName="imageaccent9" refType="h" fact="0.024"/>
          <dgm:constr type="l" for="ch" forName="image10" refType="w" fact="0.2446"/>
          <dgm:constr type="t" for="ch" forName="image10" refType="h" fact="0.6805"/>
          <dgm:constr type="w" for="ch" forName="image10" refType="w" fact="0.1425"/>
          <dgm:constr type="h" for="ch" forName="image10" refType="h" fact="0.2049"/>
          <dgm:constr type="l" for="ch" forName="text10" refType="w" fact="0.3672"/>
          <dgm:constr type="t" for="ch" forName="text10" refType="h" fact="0.5683"/>
          <dgm:constr type="w" for="ch" forName="text10" refType="w" fact="0.1425"/>
          <dgm:constr type="h" for="ch" forName="text10" refType="h" fact="0.2049"/>
          <dgm:constr type="l" for="ch" forName="imageaccent10" refType="w" fact="0.369"/>
          <dgm:constr type="t" for="ch" forName="imageaccent10" refType="h" fact="0.7704"/>
          <dgm:constr type="w" for="ch" forName="imageaccent10" refType="w" fact="0.0166"/>
          <dgm:constr type="h" for="ch" forName="imageaccent10" refType="h" fact="0.024"/>
          <dgm:constr type="l" for="ch" forName="textaccent10" refType="w" fact="0.3954"/>
          <dgm:constr type="t" for="ch" forName="textaccent10" refType="h" fact="0.7478"/>
          <dgm:constr type="w" for="ch" forName="textaccent10" refType="w" fact="0.0166"/>
          <dgm:constr type="h" for="ch" forName="textaccent10" refType="h" fact="0.024"/>
          <dgm:constr type="l" for="ch" forName="text11" refType="w" fact="0.612"/>
          <dgm:constr type="t" for="ch" forName="text11" refType="h" fact="0.7951"/>
          <dgm:constr type="w" for="ch" forName="text11" refType="w" fact="0.1425"/>
          <dgm:constr type="h" for="ch" forName="text11" refType="h" fact="0.2049"/>
          <dgm:constr type="l" for="ch" forName="image11" refType="w" fact="0.4894"/>
          <dgm:constr type="t" for="ch" forName="image11" refType="h" fact="0.6816"/>
          <dgm:constr type="w" for="ch" forName="image11" refType="w" fact="0.1425"/>
          <dgm:constr type="h" for="ch" forName="image11" refType="h" fact="0.2049"/>
          <dgm:constr type="l" for="ch" forName="imageaccent11" refType="w" fact="0.5874"/>
          <dgm:constr type="t" for="ch" forName="imageaccent11" refType="h" fact="0.8589"/>
          <dgm:constr type="w" for="ch" forName="imageaccent11" refType="w" fact="0.0166"/>
          <dgm:constr type="h" for="ch" forName="imageaccent11" refType="h" fact="0.024"/>
          <dgm:constr type="l" for="ch" forName="textaccent11" refType="w" fact="0.6154"/>
          <dgm:constr type="t" for="ch" forName="textaccent11" refType="h" fact="0.8863"/>
          <dgm:constr type="w" for="ch" forName="textaccent11" refType="w" fact="0.0166"/>
          <dgm:constr type="h" for="ch" forName="textaccent11" refType="h" fact="0.024"/>
          <dgm:constr type="l" for="ch" forName="text12" refType="w" fact="0.735"/>
          <dgm:constr type="t" for="ch" forName="text12" refType="h" fact="0.684"/>
          <dgm:constr type="w" for="ch" forName="text12" refType="w" fact="0.1425"/>
          <dgm:constr type="h" for="ch" forName="text12" refType="h" fact="0.2049"/>
          <dgm:constr type="l" for="ch" forName="image12" refType="w" fact="0.8575"/>
          <dgm:constr type="t" for="ch" forName="image12" refType="h" fact="0.5718"/>
          <dgm:constr type="w" for="ch" forName="image12" refType="w" fact="0.1425"/>
          <dgm:constr type="h" for="ch" forName="image12" refType="h" fact="0.2049"/>
          <dgm:constr type="l" for="ch" forName="textaccent12" refType="w" fact="0.8594"/>
          <dgm:constr type="t" for="ch" forName="textaccent12" refType="h" fact="0.7739"/>
          <dgm:constr type="w" for="ch" forName="textaccent12" refType="w" fact="0.0166"/>
          <dgm:constr type="h" for="ch" forName="textaccent12" refType="h" fact="0.024"/>
          <dgm:constr type="l" for="ch" forName="imageaccent12" refType="w" fact="0.8858"/>
          <dgm:constr type="t" for="ch" forName="imageaccent12" refType="h" fact="0.7513"/>
          <dgm:constr type="w" for="ch" forName="imageaccent12" refType="w" fact="0.0166"/>
          <dgm:constr type="h" for="ch" forName="imageaccent12" refType="h" fact="0.024"/>
        </dgm:constrLst>
      </dgm:else>
    </dgm:choose>
    <dgm:forEach name="wrapper" axis="self" ptType="parTrans">
      <dgm:forEach name="wrapper2" axis="self" ptType="sibTrans" st="2">
        <dgm:forEach name="textRepeat" axis="self">
          <dgm:layoutNode name="textRepeatNode" styleLbl="alignNode1">
            <dgm:varLst>
              <dgm:chMax val="0"/>
              <dgm:chPref val="0"/>
              <dgm:bulletEnabled val="1"/>
            </dgm:varLst>
            <dgm:alg type="tx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.1"/>
              <dgm:constr type="bMarg" refType="primFontSz" fact="0.1"/>
            </dgm:constrLst>
            <dgm:ruleLst>
              <dgm:rule type="primFontSz" val="5" fact="NaN" max="NaN"/>
            </dgm:ruleLst>
          </dgm:layoutNode>
        </dgm:forEach>
        <dgm:forEach name="accentRepeat" axis="self">
          <dgm:layoutNode name="accentRepeatNode" styleLbl="solidAlignAcc1">
            <dgm:alg type="sp"/>
            <dgm:shape xmlns:r="http://schemas.openxmlformats.org/officeDocument/2006/relationships" type="hexagon" r:blip="">
              <dgm:adjLst>
                <dgm:adj idx="1" val="0.25"/>
                <dgm:adj idx="2" val="1.1547"/>
              </dgm:adjLst>
            </dgm:shape>
            <dgm:presOf/>
          </dgm:layoutNode>
        </dgm:forEach>
        <dgm:forEach name="imageRepeat" axis="self">
          <dgm:layoutNode name="imageRepeatNode" styleLbl="alignAcc1">
            <dgm:alg type="sp"/>
            <dgm:shape xmlns:r="http://schemas.openxmlformats.org/officeDocument/2006/relationships" type="hexagon" r:blip="" blipPhldr="1">
              <dgm:adjLst>
                <dgm:adj idx="1" val="0.25"/>
                <dgm:adj idx="2" val="1.1547"/>
              </dgm:adjLst>
            </dgm:shape>
            <dgm:presOf axis="self"/>
          </dgm:layoutNode>
        </dgm:forEach>
      </dgm:forEach>
    </dgm:forEach>
    <dgm:forEach name="Name14" axis="ch" ptType="node" cnt="1">
      <dgm:layoutNode name="text1">
        <dgm:alg type="sp"/>
        <dgm:shape xmlns:r="http://schemas.openxmlformats.org/officeDocument/2006/relationships" r:blip="">
          <dgm:adjLst/>
        </dgm:shape>
        <dgm:presOf/>
        <dgm:constrLst/>
        <dgm:forEach name="Name15" ref="textRepeat"/>
      </dgm:layoutNode>
      <dgm:layoutNode name="textaccent1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"/>
      </dgm:layoutNode>
    </dgm:forEach>
    <dgm:forEach name="Name17" axis="ch" ptType="sibTrans" hideLastTrans="0" cnt="1">
      <dgm:layoutNode name="image1">
        <dgm:alg type="sp"/>
        <dgm:shape xmlns:r="http://schemas.openxmlformats.org/officeDocument/2006/relationships" r:blip="">
          <dgm:adjLst/>
        </dgm:shape>
        <dgm:presOf/>
        <dgm:constrLst/>
        <dgm:forEach name="Name18" ref="imageRepeat"/>
      </dgm:layoutNode>
      <dgm:layoutNode name="imageaccent1">
        <dgm:alg type="sp"/>
        <dgm:shape xmlns:r="http://schemas.openxmlformats.org/officeDocument/2006/relationships" r:blip="">
          <dgm:adjLst/>
        </dgm:shape>
        <dgm:presOf/>
        <dgm:constrLst/>
        <dgm:forEach name="Name19" ref="accentRepeat"/>
      </dgm:layoutNode>
    </dgm:forEach>
    <dgm:forEach name="Name20" axis="ch" ptType="node" st="2" cnt="1">
      <dgm:layoutNode name="text2">
        <dgm:alg type="sp"/>
        <dgm:shape xmlns:r="http://schemas.openxmlformats.org/officeDocument/2006/relationships" r:blip="">
          <dgm:adjLst/>
        </dgm:shape>
        <dgm:presOf/>
        <dgm:constrLst/>
        <dgm:forEach name="Name21" ref="textRepeat"/>
      </dgm:layoutNode>
      <dgm:layoutNode name="textaccent2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"/>
      </dgm:layoutNode>
    </dgm:forEach>
    <dgm:forEach name="Name23" axis="ch" ptType="sibTrans" hideLastTrans="0" st="2" cnt="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24" ref="imageRepeat"/>
      </dgm:layoutNode>
      <dgm:layoutNode name="imageaccent2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"/>
      </dgm:layoutNode>
    </dgm:forEach>
    <dgm:forEach name="Name26" axis="ch" ptType="node" st="3" cnt="1">
      <dgm:layoutNode name="text3">
        <dgm:alg type="sp"/>
        <dgm:shape xmlns:r="http://schemas.openxmlformats.org/officeDocument/2006/relationships" r:blip="">
          <dgm:adjLst/>
        </dgm:shape>
        <dgm:presOf/>
        <dgm:constrLst/>
        <dgm:forEach name="Name27" ref="textRepeat"/>
      </dgm:layoutNode>
      <dgm:layoutNode name="textaccent3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</dgm:forEach>
    <dgm:forEach name="Name29" axis="ch" ptType="sibTrans" hideLastTrans="0" st="3" cnt="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30" ref="imageRepeat"/>
      </dgm:layoutNode>
      <dgm:layoutNode name="imageaccent3">
        <dgm:alg type="sp"/>
        <dgm:shape xmlns:r="http://schemas.openxmlformats.org/officeDocument/2006/relationships" r:blip="">
          <dgm:adjLst/>
        </dgm:shape>
        <dgm:presOf/>
        <dgm:constrLst/>
        <dgm:forEach name="Name31" ref="accentRepeat"/>
      </dgm:layoutNode>
    </dgm:forEach>
    <dgm:forEach name="Name32" axis="ch" ptType="node" st="4" cnt="1">
      <dgm:layoutNode name="text4">
        <dgm:alg type="sp"/>
        <dgm:shape xmlns:r="http://schemas.openxmlformats.org/officeDocument/2006/relationships" r:blip="">
          <dgm:adjLst/>
        </dgm:shape>
        <dgm:presOf/>
        <dgm:constrLst/>
        <dgm:forEach name="Name33" ref="textRepeat"/>
      </dgm:layoutNode>
      <dgm:layoutNode name="textaccent4">
        <dgm:alg type="sp"/>
        <dgm:shape xmlns:r="http://schemas.openxmlformats.org/officeDocument/2006/relationships" r:blip="">
          <dgm:adjLst/>
        </dgm:shape>
        <dgm:presOf/>
        <dgm:constrLst/>
        <dgm:forEach name="Name34" ref="accentRepeat"/>
      </dgm:layoutNode>
    </dgm:forEach>
    <dgm:forEach name="Name35" axis="ch" ptType="sibTrans" hideLastTrans="0" st="4" cnt="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36" ref="imageRepeat"/>
      </dgm:layoutNode>
      <dgm:layoutNode name="imageaccent4">
        <dgm:alg type="sp"/>
        <dgm:shape xmlns:r="http://schemas.openxmlformats.org/officeDocument/2006/relationships" r:blip="">
          <dgm:adjLst/>
        </dgm:shape>
        <dgm:presOf/>
        <dgm:constrLst/>
        <dgm:forEach name="Name37" ref="accentRepeat"/>
      </dgm:layoutNode>
    </dgm:forEach>
    <dgm:forEach name="Name38" axis="ch" ptType="node" st="5" cnt="1">
      <dgm:layoutNode name="text5">
        <dgm:alg type="sp"/>
        <dgm:shape xmlns:r="http://schemas.openxmlformats.org/officeDocument/2006/relationships" r:blip="">
          <dgm:adjLst/>
        </dgm:shape>
        <dgm:presOf/>
        <dgm:constrLst/>
        <dgm:forEach name="Name39" ref="textRepeat"/>
      </dgm:layoutNode>
      <dgm:layoutNode name="text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</dgm:forEach>
    <dgm:forEach name="Name41" axis="ch" ptType="sibTrans" hideLastTrans="0" st="5" cnt="1">
      <dgm:layoutNode name="image5">
        <dgm:alg type="sp"/>
        <dgm:shape xmlns:r="http://schemas.openxmlformats.org/officeDocument/2006/relationships" r:blip="">
          <dgm:adjLst/>
        </dgm:shape>
        <dgm:presOf/>
        <dgm:constrLst/>
        <dgm:forEach name="Name42" ref="imageRepeat"/>
      </dgm:layoutNode>
      <dgm:layoutNode name="imageaccent5">
        <dgm:alg type="sp"/>
        <dgm:shape xmlns:r="http://schemas.openxmlformats.org/officeDocument/2006/relationships" r:blip="">
          <dgm:adjLst/>
        </dgm:shape>
        <dgm:presOf/>
        <dgm:constrLst/>
        <dgm:forEach name="Name43" ref="accentRepeat"/>
      </dgm:layoutNode>
    </dgm:forEach>
    <dgm:forEach name="Name44" axis="ch" ptType="node" st="6" cnt="1">
      <dgm:layoutNode name="text6">
        <dgm:alg type="sp"/>
        <dgm:shape xmlns:r="http://schemas.openxmlformats.org/officeDocument/2006/relationships" r:blip="">
          <dgm:adjLst/>
        </dgm:shape>
        <dgm:presOf/>
        <dgm:constrLst/>
        <dgm:forEach name="Name45" ref="textRepeat"/>
      </dgm:layoutNode>
      <dgm:layoutNode name="textaccent6">
        <dgm:alg type="sp"/>
        <dgm:shape xmlns:r="http://schemas.openxmlformats.org/officeDocument/2006/relationships" r:blip="">
          <dgm:adjLst/>
        </dgm:shape>
        <dgm:presOf/>
        <dgm:constrLst/>
        <dgm:forEach name="Name46" ref="accentRepeat"/>
      </dgm:layoutNode>
    </dgm:forEach>
    <dgm:forEach name="Name47" axis="ch" ptType="sibTrans" hideLastTrans="0" st="6" cnt="1">
      <dgm:layoutNode name="image6">
        <dgm:alg type="sp"/>
        <dgm:shape xmlns:r="http://schemas.openxmlformats.org/officeDocument/2006/relationships" r:blip="">
          <dgm:adjLst/>
        </dgm:shape>
        <dgm:presOf/>
        <dgm:constrLst/>
        <dgm:forEach name="Name48" ref="imageRepeat"/>
      </dgm:layoutNode>
      <dgm:layoutNode name="imageaccent6">
        <dgm:alg type="sp"/>
        <dgm:shape xmlns:r="http://schemas.openxmlformats.org/officeDocument/2006/relationships" r:blip="">
          <dgm:adjLst/>
        </dgm:shape>
        <dgm:presOf/>
        <dgm:constrLst/>
        <dgm:forEach name="Name49" ref="accentRepeat"/>
      </dgm:layoutNode>
    </dgm:forEach>
    <dgm:forEach name="Name50" axis="ch" ptType="node" st="7" cnt="1">
      <dgm:layoutNode name="text7">
        <dgm:alg type="sp"/>
        <dgm:shape xmlns:r="http://schemas.openxmlformats.org/officeDocument/2006/relationships" r:blip="">
          <dgm:adjLst/>
        </dgm:shape>
        <dgm:presOf/>
        <dgm:constrLst/>
        <dgm:forEach name="Name51" ref="textRepeat"/>
      </dgm:layoutNode>
      <dgm:layoutNode name="textaccent7">
        <dgm:alg type="sp"/>
        <dgm:shape xmlns:r="http://schemas.openxmlformats.org/officeDocument/2006/relationships" r:blip="">
          <dgm:adjLst/>
        </dgm:shape>
        <dgm:presOf/>
        <dgm:constrLst/>
        <dgm:forEach name="Name52" ref="accentRepeat"/>
      </dgm:layoutNode>
    </dgm:forEach>
    <dgm:forEach name="Name53" axis="ch" ptType="sibTrans" hideLastTrans="0" st="7" cnt="1">
      <dgm:layoutNode name="image7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  <dgm:layoutNode name="imageaccent7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</dgm:forEach>
    <dgm:forEach name="Name56" axis="ch" ptType="node" st="8" cnt="1">
      <dgm:layoutNode name="text8">
        <dgm:alg type="sp"/>
        <dgm:shape xmlns:r="http://schemas.openxmlformats.org/officeDocument/2006/relationships" r:blip="">
          <dgm:adjLst/>
        </dgm:shape>
        <dgm:presOf/>
        <dgm:constrLst/>
        <dgm:forEach name="Name57" ref="textRepeat"/>
      </dgm:layoutNode>
      <dgm:layoutNode name="textaccent8">
        <dgm:alg type="sp"/>
        <dgm:shape xmlns:r="http://schemas.openxmlformats.org/officeDocument/2006/relationships" r:blip="">
          <dgm:adjLst/>
        </dgm:shape>
        <dgm:presOf/>
        <dgm:constrLst/>
        <dgm:forEach name="Name58" ref="accentRepeat"/>
      </dgm:layoutNode>
    </dgm:forEach>
    <dgm:forEach name="Name59" axis="ch" ptType="sibTrans" hideLastTrans="0" st="8" cnt="1">
      <dgm:layoutNode name="image8">
        <dgm:alg type="sp"/>
        <dgm:shape xmlns:r="http://schemas.openxmlformats.org/officeDocument/2006/relationships" r:blip="">
          <dgm:adjLst/>
        </dgm:shape>
        <dgm:presOf/>
        <dgm:constrLst/>
        <dgm:forEach name="Name60" ref="imageRepeat"/>
      </dgm:layoutNode>
      <dgm:layoutNode name="imageaccent8">
        <dgm:alg type="sp"/>
        <dgm:shape xmlns:r="http://schemas.openxmlformats.org/officeDocument/2006/relationships" r:blip="">
          <dgm:adjLst/>
        </dgm:shape>
        <dgm:presOf/>
        <dgm:constrLst/>
        <dgm:forEach name="Name61" ref="accentRepeat"/>
      </dgm:layoutNode>
    </dgm:forEach>
    <dgm:forEach name="Name62" axis="ch" ptType="node" st="9" cnt="1">
      <dgm:layoutNode name="text9">
        <dgm:alg type="sp"/>
        <dgm:shape xmlns:r="http://schemas.openxmlformats.org/officeDocument/2006/relationships" r:blip="">
          <dgm:adjLst/>
        </dgm:shape>
        <dgm:presOf/>
        <dgm:constrLst/>
        <dgm:forEach name="Name63" ref="textRepeat"/>
      </dgm:layoutNode>
      <dgm:layoutNode name="textaccent9">
        <dgm:alg type="sp"/>
        <dgm:shape xmlns:r="http://schemas.openxmlformats.org/officeDocument/2006/relationships" r:blip="">
          <dgm:adjLst/>
        </dgm:shape>
        <dgm:presOf/>
        <dgm:constrLst/>
        <dgm:forEach name="Name64" ref="accentRepeat"/>
      </dgm:layoutNode>
    </dgm:forEach>
    <dgm:forEach name="Name65" axis="ch" ptType="sibTrans" hideLastTrans="0" st="9" cnt="1">
      <dgm:layoutNode name="image9">
        <dgm:alg type="sp"/>
        <dgm:shape xmlns:r="http://schemas.openxmlformats.org/officeDocument/2006/relationships" r:blip="">
          <dgm:adjLst/>
        </dgm:shape>
        <dgm:presOf/>
        <dgm:constrLst/>
        <dgm:forEach name="Name66" ref="imageRepeat"/>
      </dgm:layoutNode>
      <dgm:layoutNode name="imageaccent9">
        <dgm:alg type="sp"/>
        <dgm:shape xmlns:r="http://schemas.openxmlformats.org/officeDocument/2006/relationships" r:blip="">
          <dgm:adjLst/>
        </dgm:shape>
        <dgm:presOf/>
        <dgm:constrLst/>
        <dgm:forEach name="Name67" ref="accentRepeat"/>
      </dgm:layoutNode>
    </dgm:forEach>
    <dgm:forEach name="Name68" axis="ch" ptType="node" st="10" cnt="1">
      <dgm:layoutNode name="text10">
        <dgm:alg type="sp"/>
        <dgm:shape xmlns:r="http://schemas.openxmlformats.org/officeDocument/2006/relationships" r:blip="">
          <dgm:adjLst/>
        </dgm:shape>
        <dgm:presOf/>
        <dgm:constrLst/>
        <dgm:forEach name="Name69" ref="textRepeat"/>
      </dgm:layoutNode>
      <dgm:layoutNode name="textaccent10">
        <dgm:alg type="sp"/>
        <dgm:shape xmlns:r="http://schemas.openxmlformats.org/officeDocument/2006/relationships" r:blip="">
          <dgm:adjLst/>
        </dgm:shape>
        <dgm:presOf/>
        <dgm:constrLst/>
        <dgm:forEach name="Name70" ref="accentRepeat"/>
      </dgm:layoutNode>
    </dgm:forEach>
    <dgm:forEach name="Name71" axis="ch" ptType="sibTrans" hideLastTrans="0" st="10" cnt="1">
      <dgm:layoutNode name="image10">
        <dgm:alg type="sp"/>
        <dgm:shape xmlns:r="http://schemas.openxmlformats.org/officeDocument/2006/relationships" r:blip="">
          <dgm:adjLst/>
        </dgm:shape>
        <dgm:presOf/>
        <dgm:constrLst/>
        <dgm:forEach name="Name72" ref="imageRepeat"/>
      </dgm:layoutNode>
      <dgm:layoutNode name="imageaccent10">
        <dgm:alg type="sp"/>
        <dgm:shape xmlns:r="http://schemas.openxmlformats.org/officeDocument/2006/relationships" r:blip="">
          <dgm:adjLst/>
        </dgm:shape>
        <dgm:presOf/>
        <dgm:constrLst/>
        <dgm:forEach name="Name73" ref="accentRepeat"/>
      </dgm:layoutNode>
    </dgm:forEach>
    <dgm:forEach name="Name74" axis="ch" ptType="node" st="11" cnt="1">
      <dgm:layoutNode name="text11">
        <dgm:alg type="sp"/>
        <dgm:shape xmlns:r="http://schemas.openxmlformats.org/officeDocument/2006/relationships" r:blip="">
          <dgm:adjLst/>
        </dgm:shape>
        <dgm:presOf/>
        <dgm:constrLst/>
        <dgm:forEach name="Name75" ref="textRepeat"/>
      </dgm:layoutNode>
      <dgm:layoutNode name="textaccent1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</dgm:forEach>
    <dgm:forEach name="Name77" axis="ch" ptType="sibTrans" hideLastTrans="0" st="11" cnt="1">
      <dgm:layoutNode name="image11">
        <dgm:alg type="sp"/>
        <dgm:shape xmlns:r="http://schemas.openxmlformats.org/officeDocument/2006/relationships" r:blip="">
          <dgm:adjLst/>
        </dgm:shape>
        <dgm:presOf/>
        <dgm:constrLst/>
        <dgm:forEach name="Name78" ref="imageRepeat"/>
      </dgm:layoutNode>
      <dgm:layoutNode name="imageaccent11">
        <dgm:alg type="sp"/>
        <dgm:shape xmlns:r="http://schemas.openxmlformats.org/officeDocument/2006/relationships" r:blip="">
          <dgm:adjLst/>
        </dgm:shape>
        <dgm:presOf/>
        <dgm:constrLst/>
        <dgm:forEach name="Name79" ref="accentRepeat"/>
      </dgm:layoutNode>
    </dgm:forEach>
    <dgm:forEach name="Name80" axis="ch" ptType="node" st="12" cnt="1">
      <dgm:layoutNode name="text12">
        <dgm:alg type="sp"/>
        <dgm:shape xmlns:r="http://schemas.openxmlformats.org/officeDocument/2006/relationships" r:blip="">
          <dgm:adjLst/>
        </dgm:shape>
        <dgm:presOf/>
        <dgm:constrLst/>
        <dgm:forEach name="Name81" ref="textRepeat"/>
      </dgm:layoutNode>
      <dgm:layoutNode name="textaccent12">
        <dgm:alg type="sp"/>
        <dgm:shape xmlns:r="http://schemas.openxmlformats.org/officeDocument/2006/relationships" r:blip="">
          <dgm:adjLst/>
        </dgm:shape>
        <dgm:presOf/>
        <dgm:constrLst/>
        <dgm:forEach name="Name82" ref="accentRepeat"/>
      </dgm:layoutNode>
    </dgm:forEach>
    <dgm:forEach name="Name83" axis="ch" ptType="sibTrans" hideLastTrans="0" st="12" cnt="1">
      <dgm:layoutNode name="image12">
        <dgm:alg type="sp"/>
        <dgm:shape xmlns:r="http://schemas.openxmlformats.org/officeDocument/2006/relationships" r:blip="">
          <dgm:adjLst/>
        </dgm:shape>
        <dgm:presOf/>
        <dgm:constrLst/>
        <dgm:forEach name="Name84" ref="imageRepeat"/>
      </dgm:layoutNode>
      <dgm:layoutNode name="imageaccent12">
        <dgm:alg type="sp"/>
        <dgm:shape xmlns:r="http://schemas.openxmlformats.org/officeDocument/2006/relationships" r:blip="">
          <dgm:adjLst/>
        </dgm:shape>
        <dgm:presOf/>
        <dgm:constrLst/>
        <dgm:forEach name="Name85" ref="accentRepeat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728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501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12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82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21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476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638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6340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281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4617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965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0247A-C87E-49FA-8F9F-332F67CEFA5D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6C80A-7F92-411C-B9AC-E3A415E05C3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090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图示 1"/>
              <p:cNvGraphicFramePr/>
              <p:nvPr>
                <p:extLst>
                  <p:ext uri="{D42A27DB-BD31-4B8C-83A1-F6EECF244321}">
                    <p14:modId xmlns:p14="http://schemas.microsoft.com/office/powerpoint/2010/main" val="2405799730"/>
                  </p:ext>
                </p:extLst>
              </p:nvPr>
            </p:nvGraphicFramePr>
            <p:xfrm>
              <a:off x="1524000" y="1397000"/>
              <a:ext cx="6096000" cy="4064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图示 1"/>
              <p:cNvGraphicFramePr/>
              <p:nvPr>
                <p:extLst>
                  <p:ext uri="{D42A27DB-BD31-4B8C-83A1-F6EECF244321}">
                    <p14:modId xmlns:p14="http://schemas.microsoft.com/office/powerpoint/2010/main" val="2405799730"/>
                  </p:ext>
                </p:extLst>
              </p:nvPr>
            </p:nvGraphicFramePr>
            <p:xfrm>
              <a:off x="1524000" y="1397000"/>
              <a:ext cx="6096000" cy="406400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0896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xisco</dc:creator>
  <cp:lastModifiedBy>xisco</cp:lastModifiedBy>
  <cp:revision>1</cp:revision>
  <dcterms:created xsi:type="dcterms:W3CDTF">2020-03-27T14:25:38Z</dcterms:created>
  <dcterms:modified xsi:type="dcterms:W3CDTF">2020-03-27T14:25:49Z</dcterms:modified>
</cp:coreProperties>
</file>