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5" r:id="rId1"/>
  </p:sldMasterIdLst>
  <p:notesMasterIdLst>
    <p:notesMasterId r:id="rId3"/>
  </p:notesMasterIdLst>
  <p:sldIdLst>
    <p:sldId id="2777" r:id="rId2"/>
  </p:sldIdLst>
  <p:sldSz cx="12858750" cy="7232650"/>
  <p:notesSz cx="6858000" cy="9144000"/>
  <p:custDataLst>
    <p:tags r:id="rId4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639763" indent="-1825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1282700" indent="-3683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925638" indent="-55403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2568575" indent="-7397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73" userDrawn="1">
          <p15:clr>
            <a:srgbClr val="A4A3A4"/>
          </p15:clr>
        </p15:guide>
        <p15:guide id="2" pos="4050" userDrawn="1">
          <p15:clr>
            <a:srgbClr val="A4A3A4"/>
          </p15:clr>
        </p15:guide>
        <p15:guide id="3" pos="512" userDrawn="1">
          <p15:clr>
            <a:srgbClr val="A4A3A4"/>
          </p15:clr>
        </p15:guide>
        <p15:guide id="5" orient="horz" pos="4183" userDrawn="1">
          <p15:clr>
            <a:srgbClr val="A4A3A4"/>
          </p15:clr>
        </p15:guide>
        <p15:guide id="6" pos="75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C74B"/>
    <a:srgbClr val="015835"/>
    <a:srgbClr val="198FCD"/>
    <a:srgbClr val="0069B7"/>
    <a:srgbClr val="FFC000"/>
    <a:srgbClr val="9D9DA8"/>
    <a:srgbClr val="232641"/>
    <a:srgbClr val="339CA0"/>
    <a:srgbClr val="39A097"/>
    <a:srgbClr val="70C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31" autoAdjust="0"/>
    <p:restoredTop sz="93467" autoAdjust="0"/>
  </p:normalViewPr>
  <p:slideViewPr>
    <p:cSldViewPr>
      <p:cViewPr varScale="1">
        <p:scale>
          <a:sx n="58" d="100"/>
          <a:sy n="58" d="100"/>
        </p:scale>
        <p:origin x="-798" y="-96"/>
      </p:cViewPr>
      <p:guideLst>
        <p:guide orient="horz" pos="373"/>
        <p:guide orient="horz" pos="4183"/>
        <p:guide pos="4050"/>
        <p:guide pos="512"/>
        <p:guide pos="7588"/>
      </p:guideLst>
    </p:cSldViewPr>
  </p:slideViewPr>
  <p:outlineViewPr>
    <p:cViewPr>
      <p:scale>
        <a:sx n="100" d="100"/>
        <a:sy n="100" d="100"/>
      </p:scale>
      <p:origin x="0" y="-144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6024D97-E667-405D-B634-E583E2108D71}" type="datetimeFigureOut">
              <a:rPr lang="zh-CN" altLang="en-US"/>
              <a:pPr>
                <a:defRPr/>
              </a:pPr>
              <a:t>2020/3/3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8F03C3-53C1-4F10-8DAF-D1F318E96C6E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0540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493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592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692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788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3797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84354" y="6704023"/>
            <a:ext cx="2892783" cy="384175"/>
          </a:xfrm>
          <a:prstGeom prst="rect">
            <a:avLst/>
          </a:prstGeom>
        </p:spPr>
        <p:txBody>
          <a:bodyPr/>
          <a:lstStyle/>
          <a:p>
            <a:fld id="{3BED4874-415F-4462-8CBD-90FA9588F106}" type="datetimeFigureOut">
              <a:rPr lang="zh-CN" altLang="en-US" smtClean="0"/>
              <a:t>2020/3/3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259789" y="6704023"/>
            <a:ext cx="4339173" cy="38417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9081627" y="6704023"/>
            <a:ext cx="2892783" cy="384175"/>
          </a:xfrm>
          <a:prstGeom prst="rect">
            <a:avLst/>
          </a:prstGeom>
        </p:spPr>
        <p:txBody>
          <a:bodyPr/>
          <a:lstStyle/>
          <a:p>
            <a:fld id="{8C92ADDF-ABC6-4EEC-846D-A1AE2D4106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7153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72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</p:sldLayoutIdLst>
  <p:txStyles>
    <p:titleStyle>
      <a:lvl1pPr algn="l" defTabSz="91447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20" indent="-228620" algn="l" defTabSz="91447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58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94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33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571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09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48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286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24" indent="-228620" algn="l" defTabSz="91447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39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76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14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53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191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29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667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06" algn="l" defTabSz="91447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/>
        </p:nvGrpSpPr>
        <p:grpSpPr>
          <a:xfrm>
            <a:off x="3397194" y="2761043"/>
            <a:ext cx="6064362" cy="1252947"/>
            <a:chOff x="3340741" y="3031930"/>
            <a:chExt cx="5750624" cy="1188126"/>
          </a:xfrm>
          <a:solidFill>
            <a:srgbClr val="90C74B"/>
          </a:solidFill>
        </p:grpSpPr>
        <p:grpSp>
          <p:nvGrpSpPr>
            <p:cNvPr id="5" name="组合 4"/>
            <p:cNvGrpSpPr/>
            <p:nvPr/>
          </p:nvGrpSpPr>
          <p:grpSpPr>
            <a:xfrm flipV="1">
              <a:off x="3340741" y="3031930"/>
              <a:ext cx="5750624" cy="1188126"/>
              <a:chOff x="6035151" y="1964828"/>
              <a:chExt cx="5750624" cy="1188126"/>
            </a:xfrm>
            <a:grpFill/>
          </p:grpSpPr>
          <p:sp>
            <p:nvSpPr>
              <p:cNvPr id="7" name="任意多边形 6"/>
              <p:cNvSpPr/>
              <p:nvPr/>
            </p:nvSpPr>
            <p:spPr>
              <a:xfrm rot="16200000">
                <a:off x="9484424" y="349276"/>
                <a:ext cx="685800" cy="3916903"/>
              </a:xfrm>
              <a:custGeom>
                <a:avLst/>
                <a:gdLst>
                  <a:gd name="connsiteX0" fmla="*/ 685800 w 685800"/>
                  <a:gd name="connsiteY0" fmla="*/ 337335 h 3916903"/>
                  <a:gd name="connsiteX1" fmla="*/ 685800 w 685800"/>
                  <a:gd name="connsiteY1" fmla="*/ 3916903 h 3916903"/>
                  <a:gd name="connsiteX2" fmla="*/ 0 w 685800"/>
                  <a:gd name="connsiteY2" fmla="*/ 3916903 h 3916903"/>
                  <a:gd name="connsiteX3" fmla="*/ 0 w 685800"/>
                  <a:gd name="connsiteY3" fmla="*/ 337335 h 3916903"/>
                  <a:gd name="connsiteX4" fmla="*/ 273794 w 685800"/>
                  <a:gd name="connsiteY4" fmla="*/ 1402 h 3916903"/>
                  <a:gd name="connsiteX5" fmla="*/ 287699 w 685800"/>
                  <a:gd name="connsiteY5" fmla="*/ 0 h 3916903"/>
                  <a:gd name="connsiteX6" fmla="*/ 258244 w 685800"/>
                  <a:gd name="connsiteY6" fmla="*/ 9143 h 3916903"/>
                  <a:gd name="connsiteX7" fmla="*/ 125413 w 685800"/>
                  <a:gd name="connsiteY7" fmla="*/ 209539 h 3916903"/>
                  <a:gd name="connsiteX8" fmla="*/ 342900 w 685800"/>
                  <a:gd name="connsiteY8" fmla="*/ 427026 h 3916903"/>
                  <a:gd name="connsiteX9" fmla="*/ 560387 w 685800"/>
                  <a:gd name="connsiteY9" fmla="*/ 209539 h 3916903"/>
                  <a:gd name="connsiteX10" fmla="*/ 427556 w 685800"/>
                  <a:gd name="connsiteY10" fmla="*/ 9143 h 3916903"/>
                  <a:gd name="connsiteX11" fmla="*/ 398101 w 685800"/>
                  <a:gd name="connsiteY11" fmla="*/ 0 h 3916903"/>
                  <a:gd name="connsiteX12" fmla="*/ 412006 w 685800"/>
                  <a:gd name="connsiteY12" fmla="*/ 1402 h 3916903"/>
                  <a:gd name="connsiteX13" fmla="*/ 685800 w 685800"/>
                  <a:gd name="connsiteY13" fmla="*/ 337335 h 39169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685800" h="3916903">
                    <a:moveTo>
                      <a:pt x="685800" y="337335"/>
                    </a:moveTo>
                    <a:lnTo>
                      <a:pt x="685800" y="3916903"/>
                    </a:lnTo>
                    <a:lnTo>
                      <a:pt x="0" y="3916903"/>
                    </a:lnTo>
                    <a:lnTo>
                      <a:pt x="0" y="337335"/>
                    </a:lnTo>
                    <a:cubicBezTo>
                      <a:pt x="0" y="171629"/>
                      <a:pt x="117540" y="33376"/>
                      <a:pt x="273794" y="1402"/>
                    </a:cubicBezTo>
                    <a:lnTo>
                      <a:pt x="287699" y="0"/>
                    </a:lnTo>
                    <a:lnTo>
                      <a:pt x="258244" y="9143"/>
                    </a:lnTo>
                    <a:cubicBezTo>
                      <a:pt x="180185" y="42160"/>
                      <a:pt x="125413" y="119453"/>
                      <a:pt x="125413" y="209539"/>
                    </a:cubicBezTo>
                    <a:cubicBezTo>
                      <a:pt x="125413" y="329654"/>
                      <a:pt x="222785" y="427026"/>
                      <a:pt x="342900" y="427026"/>
                    </a:cubicBezTo>
                    <a:cubicBezTo>
                      <a:pt x="463015" y="427026"/>
                      <a:pt x="560387" y="329654"/>
                      <a:pt x="560387" y="209539"/>
                    </a:cubicBezTo>
                    <a:cubicBezTo>
                      <a:pt x="560387" y="119453"/>
                      <a:pt x="505615" y="42160"/>
                      <a:pt x="427556" y="9143"/>
                    </a:cubicBezTo>
                    <a:lnTo>
                      <a:pt x="398101" y="0"/>
                    </a:lnTo>
                    <a:lnTo>
                      <a:pt x="412006" y="1402"/>
                    </a:lnTo>
                    <a:cubicBezTo>
                      <a:pt x="568260" y="33376"/>
                      <a:pt x="685800" y="171629"/>
                      <a:pt x="685800" y="337335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>
                <a:outerShdw blurRad="101600" dist="50800" dir="8100000" algn="tr" rotWithShape="0">
                  <a:schemeClr val="accent6">
                    <a:alpha val="2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8" name="任意多边形 7"/>
              <p:cNvSpPr/>
              <p:nvPr/>
            </p:nvSpPr>
            <p:spPr>
              <a:xfrm>
                <a:off x="6374082" y="2305821"/>
                <a:ext cx="1497172" cy="490855"/>
              </a:xfrm>
              <a:custGeom>
                <a:avLst/>
                <a:gdLst>
                  <a:gd name="connsiteX0" fmla="*/ 0 w 1136650"/>
                  <a:gd name="connsiteY0" fmla="*/ 488950 h 488950"/>
                  <a:gd name="connsiteX1" fmla="*/ 450850 w 1136650"/>
                  <a:gd name="connsiteY1" fmla="*/ 0 h 488950"/>
                  <a:gd name="connsiteX2" fmla="*/ 1136650 w 1136650"/>
                  <a:gd name="connsiteY2" fmla="*/ 0 h 488950"/>
                  <a:gd name="connsiteX0" fmla="*/ 0 w 1494790"/>
                  <a:gd name="connsiteY0" fmla="*/ 488950 h 488950"/>
                  <a:gd name="connsiteX1" fmla="*/ 450850 w 1494790"/>
                  <a:gd name="connsiteY1" fmla="*/ 0 h 488950"/>
                  <a:gd name="connsiteX2" fmla="*/ 1494790 w 1494790"/>
                  <a:gd name="connsiteY2" fmla="*/ 7620 h 488950"/>
                  <a:gd name="connsiteX0" fmla="*/ 0 w 1497172"/>
                  <a:gd name="connsiteY0" fmla="*/ 490855 h 490855"/>
                  <a:gd name="connsiteX1" fmla="*/ 450850 w 1497172"/>
                  <a:gd name="connsiteY1" fmla="*/ 1905 h 490855"/>
                  <a:gd name="connsiteX2" fmla="*/ 1497172 w 1497172"/>
                  <a:gd name="connsiteY2" fmla="*/ 0 h 490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497172" h="490855">
                    <a:moveTo>
                      <a:pt x="0" y="490855"/>
                    </a:moveTo>
                    <a:lnTo>
                      <a:pt x="450850" y="1905"/>
                    </a:lnTo>
                    <a:lnTo>
                      <a:pt x="1497172" y="0"/>
                    </a:lnTo>
                  </a:path>
                </a:pathLst>
              </a:custGeom>
              <a:noFill/>
              <a:ln w="9525"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9" name="任意多边形 8"/>
              <p:cNvSpPr/>
              <p:nvPr/>
            </p:nvSpPr>
            <p:spPr>
              <a:xfrm flipV="1">
                <a:off x="6035151" y="2720363"/>
                <a:ext cx="434974" cy="432591"/>
              </a:xfrm>
              <a:custGeom>
                <a:avLst/>
                <a:gdLst>
                  <a:gd name="connsiteX0" fmla="*/ 434974 w 434974"/>
                  <a:gd name="connsiteY0" fmla="*/ 215104 h 432591"/>
                  <a:gd name="connsiteX1" fmla="*/ 217487 w 434974"/>
                  <a:gd name="connsiteY1" fmla="*/ 432591 h 432591"/>
                  <a:gd name="connsiteX2" fmla="*/ 0 w 434974"/>
                  <a:gd name="connsiteY2" fmla="*/ 215104 h 432591"/>
                  <a:gd name="connsiteX3" fmla="*/ 132831 w 434974"/>
                  <a:gd name="connsiteY3" fmla="*/ 14708 h 432591"/>
                  <a:gd name="connsiteX4" fmla="*/ 162286 w 434974"/>
                  <a:gd name="connsiteY4" fmla="*/ 5565 h 432591"/>
                  <a:gd name="connsiteX5" fmla="*/ 217487 w 434974"/>
                  <a:gd name="connsiteY5" fmla="*/ 0 h 432591"/>
                  <a:gd name="connsiteX6" fmla="*/ 272688 w 434974"/>
                  <a:gd name="connsiteY6" fmla="*/ 5565 h 432591"/>
                  <a:gd name="connsiteX7" fmla="*/ 302143 w 434974"/>
                  <a:gd name="connsiteY7" fmla="*/ 14708 h 432591"/>
                  <a:gd name="connsiteX8" fmla="*/ 434974 w 434974"/>
                  <a:gd name="connsiteY8" fmla="*/ 215104 h 4325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34974" h="432591">
                    <a:moveTo>
                      <a:pt x="434974" y="215104"/>
                    </a:moveTo>
                    <a:cubicBezTo>
                      <a:pt x="434974" y="335219"/>
                      <a:pt x="337602" y="432591"/>
                      <a:pt x="217487" y="432591"/>
                    </a:cubicBezTo>
                    <a:cubicBezTo>
                      <a:pt x="97372" y="432591"/>
                      <a:pt x="0" y="335219"/>
                      <a:pt x="0" y="215104"/>
                    </a:cubicBezTo>
                    <a:cubicBezTo>
                      <a:pt x="0" y="125018"/>
                      <a:pt x="54772" y="47725"/>
                      <a:pt x="132831" y="14708"/>
                    </a:cubicBezTo>
                    <a:lnTo>
                      <a:pt x="162286" y="5565"/>
                    </a:lnTo>
                    <a:lnTo>
                      <a:pt x="217487" y="0"/>
                    </a:lnTo>
                    <a:lnTo>
                      <a:pt x="272688" y="5565"/>
                    </a:lnTo>
                    <a:lnTo>
                      <a:pt x="302143" y="14708"/>
                    </a:lnTo>
                    <a:cubicBezTo>
                      <a:pt x="380202" y="47725"/>
                      <a:pt x="434974" y="125018"/>
                      <a:pt x="434974" y="21510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zh-CN" sz="2000" dirty="0">
                    <a:solidFill>
                      <a:schemeClr val="bg1"/>
                    </a:solidFill>
                  </a:rPr>
                  <a:t>01</a:t>
                </a:r>
                <a:endParaRPr lang="zh-CN" altLang="en-US" sz="20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6" name="文本框 5"/>
            <p:cNvSpPr txBox="1"/>
            <p:nvPr/>
          </p:nvSpPr>
          <p:spPr>
            <a:xfrm>
              <a:off x="5767213" y="3658266"/>
              <a:ext cx="3048000" cy="43778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 smtClean="0">
                  <a:solidFill>
                    <a:schemeClr val="bg1"/>
                  </a:solidFill>
                  <a:ea typeface="微软雅黑" panose="020B0503020204020204" pitchFamily="34" charset="-122"/>
                </a:rPr>
                <a:t>ABC</a:t>
              </a:r>
              <a:endParaRPr lang="zh-CN" altLang="en-US" sz="2400" dirty="0">
                <a:solidFill>
                  <a:schemeClr val="bg1"/>
                </a:solidFill>
                <a:ea typeface="微软雅黑" panose="020B0503020204020204" pitchFamily="34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2291676"/>
      </p:ext>
    </p:extLst>
  </p:cSld>
  <p:clrMapOvr>
    <a:masterClrMapping/>
  </p:clrMapOvr>
  <p:transition spd="slow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bt016.pptx"/>
</p:tagLst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noFill/>
        </a:ln>
      </a:spPr>
      <a:bodyPr rtlCol="0" anchor="ctr"/>
      <a:lstStyle>
        <a:defPPr algn="ctr">
          <a:defRPr sz="2000" dirty="0" smtClean="0">
            <a:solidFill>
              <a:srgbClr val="015835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</Words>
  <Application>Microsoft Office PowerPoint</Application>
  <PresentationFormat>自定义</PresentationFormat>
  <Paragraphs>3</Paragraphs>
  <Slides>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自定义设计方案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锐旗设计；https://9ppt.taobao.com</dc:title>
  <dc:creator/>
  <cp:keywords>锐旗设计；https://9ppt.taobao.com</cp:keywords>
  <cp:lastModifiedBy/>
  <cp:revision>1</cp:revision>
  <dcterms:created xsi:type="dcterms:W3CDTF">2016-09-17T13:35:55Z</dcterms:created>
  <dcterms:modified xsi:type="dcterms:W3CDTF">2020-03-03T02:42:14Z</dcterms:modified>
  <cp:category>锐旗设计；https://9ppt.taobao.com</cp:category>
</cp:coreProperties>
</file>