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704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5C45FD-0889-4303-822C-A12A446146E1}" type="datetimeFigureOut">
              <a:rPr lang="es-ES" smtClean="0"/>
              <a:t>20/11/2020</a:t>
            </a:fld>
            <a:endParaRPr lang="es-E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95BBEB-8F49-4A74-863E-8BD8D3850B49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56064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4A706D-B563-4C50-8A04-59F10C8D78C3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57188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FCC99-BA71-453B-99AF-16F9E387673B}" type="datetimeFigureOut">
              <a:rPr lang="es-ES" smtClean="0"/>
              <a:t>20/11/2020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FE38B-C4A6-4853-A44F-4CAA74FCDFB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20523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FCC99-BA71-453B-99AF-16F9E387673B}" type="datetimeFigureOut">
              <a:rPr lang="es-ES" smtClean="0"/>
              <a:t>20/11/2020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FE38B-C4A6-4853-A44F-4CAA74FCDFB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28359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FCC99-BA71-453B-99AF-16F9E387673B}" type="datetimeFigureOut">
              <a:rPr lang="es-ES" smtClean="0"/>
              <a:t>20/11/2020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FE38B-C4A6-4853-A44F-4CAA74FCDFB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807791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FCC99-BA71-453B-99AF-16F9E387673B}" type="datetimeFigureOut">
              <a:rPr lang="es-ES" smtClean="0"/>
              <a:t>20/11/2020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FE38B-C4A6-4853-A44F-4CAA74FCDFB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06171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FCC99-BA71-453B-99AF-16F9E387673B}" type="datetimeFigureOut">
              <a:rPr lang="es-ES" smtClean="0"/>
              <a:t>20/11/2020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FE38B-C4A6-4853-A44F-4CAA74FCDFB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96119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FCC99-BA71-453B-99AF-16F9E387673B}" type="datetimeFigureOut">
              <a:rPr lang="es-ES" smtClean="0"/>
              <a:t>20/11/2020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FE38B-C4A6-4853-A44F-4CAA74FCDFB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86771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FCC99-BA71-453B-99AF-16F9E387673B}" type="datetimeFigureOut">
              <a:rPr lang="es-ES" smtClean="0"/>
              <a:t>20/11/2020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FE38B-C4A6-4853-A44F-4CAA74FCDFB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37676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FCC99-BA71-453B-99AF-16F9E387673B}" type="datetimeFigureOut">
              <a:rPr lang="es-ES" smtClean="0"/>
              <a:t>20/11/2020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FE38B-C4A6-4853-A44F-4CAA74FCDFB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93903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FCC99-BA71-453B-99AF-16F9E387673B}" type="datetimeFigureOut">
              <a:rPr lang="es-ES" smtClean="0"/>
              <a:t>20/11/2020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FE38B-C4A6-4853-A44F-4CAA74FCDFB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96940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FCC99-BA71-453B-99AF-16F9E387673B}" type="datetimeFigureOut">
              <a:rPr lang="es-ES" smtClean="0"/>
              <a:t>20/11/2020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FE38B-C4A6-4853-A44F-4CAA74FCDFB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52627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FCC99-BA71-453B-99AF-16F9E387673B}" type="datetimeFigureOut">
              <a:rPr lang="es-ES" smtClean="0"/>
              <a:t>20/11/2020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FE38B-C4A6-4853-A44F-4CAA74FCDFB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31481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6FCC99-BA71-453B-99AF-16F9E387673B}" type="datetimeFigureOut">
              <a:rPr lang="es-ES" smtClean="0"/>
              <a:t>20/11/2020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EFE38B-C4A6-4853-A44F-4CAA74FCDFB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490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1935" y="992085"/>
            <a:ext cx="4701060" cy="3540672"/>
          </a:xfrm>
          <a:prstGeom prst="rect">
            <a:avLst/>
          </a:prstGeom>
          <a:effectLst>
            <a:outerShdw blurRad="50800" dist="50800" dir="5400000" sx="1000" sy="1000" algn="ctr" rotWithShape="0">
              <a:srgbClr val="000000">
                <a:alpha val="43137"/>
              </a:srgbClr>
            </a:outerShdw>
          </a:effec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C83B0-B844-44F1-B4BE-92A8C14C00CC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</a:t>
            </a:fld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7962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</Words>
  <Application>Microsoft Office PowerPoint</Application>
  <PresentationFormat>On-screen Show (4:3)</PresentationFormat>
  <Paragraphs>2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xisco</dc:creator>
  <cp:lastModifiedBy>xisco</cp:lastModifiedBy>
  <cp:revision>2</cp:revision>
  <dcterms:created xsi:type="dcterms:W3CDTF">2020-11-20T15:00:12Z</dcterms:created>
  <dcterms:modified xsi:type="dcterms:W3CDTF">2020-11-20T15:02:06Z</dcterms:modified>
</cp:coreProperties>
</file>