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70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281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98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495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478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97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056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84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28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430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33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98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F5534-6A47-4A03-98D4-C37C9F9BAE62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BEF94-1875-4144-A972-DF7A25EB619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420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7"/>
          <p:cNvSpPr txBox="1">
            <a:spLocks noChangeArrowheads="1"/>
          </p:cNvSpPr>
          <p:nvPr/>
        </p:nvSpPr>
        <p:spPr bwMode="auto">
          <a:xfrm>
            <a:off x="298091" y="260648"/>
            <a:ext cx="8522381" cy="497131"/>
          </a:xfrm>
          <a:prstGeom prst="rect">
            <a:avLst/>
          </a:prstGeom>
        </p:spPr>
        <p:txBody>
          <a:bodyPr vert="horz" lIns="91440" tIns="45720" rIns="73706" bIns="45720" rtlCol="0" anchor="ctr">
            <a:normAutofit/>
          </a:bodyPr>
          <a:lstStyle/>
          <a:p>
            <a:pPr marL="1550" marR="0" lvl="0" indent="-1550" defTabSz="46020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457936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Profitability analysis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5372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1</cp:revision>
  <dcterms:created xsi:type="dcterms:W3CDTF">2020-05-22T15:55:47Z</dcterms:created>
  <dcterms:modified xsi:type="dcterms:W3CDTF">2020-05-22T15:56:00Z</dcterms:modified>
</cp:coreProperties>
</file>