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3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AF6A2F-DF86-42A1-8409-1120553DF4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8910D5D-0C9A-464A-8150-8C13C8B393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832B5A-1A39-411C-A943-0D690E50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7561-AF5B-4670-93AC-C2298551C8FB}" type="datetimeFigureOut">
              <a:rPr lang="fr-FR" smtClean="0"/>
              <a:t>08/04/2020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5AF324-E96E-404A-9465-D02DD0530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D9877F-9CBE-466F-9FF7-F4E7F8E4D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BD0CD-2C4B-4D1E-A6CA-4DA7A395D7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3250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153499-8F76-41FB-9968-1F2608886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E0A7279-D0BD-4B15-828B-1061B0C0FA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EFB687-4A77-4AED-A166-EFE5C4D42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7561-AF5B-4670-93AC-C2298551C8FB}" type="datetimeFigureOut">
              <a:rPr lang="fr-FR" smtClean="0"/>
              <a:t>08/04/2020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E062FC-D80A-4E2A-AC3F-31CA97D2D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8A6D9-0154-4BBE-B085-CCA93349E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BD0CD-2C4B-4D1E-A6CA-4DA7A395D7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0609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F75C07-A798-4BF1-8B83-F02D25A458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5AB960E-914E-40AD-B186-5A74B1E476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71EA5C-1960-4DBA-82B7-A21715AEA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7561-AF5B-4670-93AC-C2298551C8FB}" type="datetimeFigureOut">
              <a:rPr lang="fr-FR" smtClean="0"/>
              <a:t>08/04/2020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8CCFF4-1256-4C07-BA09-76F643D30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E0D80C-2263-4B19-B1CE-737C4A028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BD0CD-2C4B-4D1E-A6CA-4DA7A395D7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783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03749C-7257-4032-BFB1-2827D7726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C61327-720F-4C1C-B24E-A60CE2535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1320BF-C968-4B76-BDBD-B0971C017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7561-AF5B-4670-93AC-C2298551C8FB}" type="datetimeFigureOut">
              <a:rPr lang="fr-FR" smtClean="0"/>
              <a:t>08/04/2020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707470-F32B-4AAC-A450-93B62B84C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6A90D5-8B80-4704-B7A8-AEFCFBAFF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BD0CD-2C4B-4D1E-A6CA-4DA7A395D7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3002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C87AFE-0C47-4F1C-8C51-63B2B273B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6662D31-95C6-40AB-A817-473B8E76AD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DDE1F4-1858-43A4-B3EB-2200F3BE2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7561-AF5B-4670-93AC-C2298551C8FB}" type="datetimeFigureOut">
              <a:rPr lang="fr-FR" smtClean="0"/>
              <a:t>08/04/2020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4664C5-7658-4BAE-A65E-3D528CD0D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AFE612-6675-4014-9210-C5DE4335A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BD0CD-2C4B-4D1E-A6CA-4DA7A395D7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8560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FB0FD2-79D4-4D2C-880F-7EE148917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E21784-EB66-4C11-AB7B-8C45F0B460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821766E-501A-4711-9DB4-D2FA05365A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DC1A4DC-32F0-4E50-9A2A-5860BC6CE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7561-AF5B-4670-93AC-C2298551C8FB}" type="datetimeFigureOut">
              <a:rPr lang="fr-FR" smtClean="0"/>
              <a:t>08/04/2020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5092317-AC5A-43E3-9A3A-28A91D5A7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9D11614-9CFC-44C3-B43C-86979687E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BD0CD-2C4B-4D1E-A6CA-4DA7A395D7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4834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23D4B4-D9C7-43DD-BDB7-DC96730C1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B0C40BF-7116-4E75-AA1B-059CE0AD7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0433432-CBEF-4DFD-A0C9-25F976D547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B61BCE9-E69C-4989-8D8A-6183D5FCFF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D8B0180-BB4C-4D7B-B1EE-60931D2A1E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03DDE07-21D8-4CBF-8743-4397CFE5C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7561-AF5B-4670-93AC-C2298551C8FB}" type="datetimeFigureOut">
              <a:rPr lang="fr-FR" smtClean="0"/>
              <a:t>08/04/2020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6776234-B3E0-4417-8623-533C239F9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E18D0D2-28AD-4A5B-8DC1-6BEACDCCD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BD0CD-2C4B-4D1E-A6CA-4DA7A395D7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2914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F51D53-0C14-4542-A506-58E40C200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B4C706E-833D-41A8-938E-D2EF5CF65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7561-AF5B-4670-93AC-C2298551C8FB}" type="datetimeFigureOut">
              <a:rPr lang="fr-FR" smtClean="0"/>
              <a:t>08/04/2020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A2FE7E1-D33C-4265-AD82-D7EBFBD42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EA439ED-4CEB-48F5-88D8-B9CB19A8C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BD0CD-2C4B-4D1E-A6CA-4DA7A395D7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2619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6C9B3D8-BC79-4C44-846D-238DEE825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7561-AF5B-4670-93AC-C2298551C8FB}" type="datetimeFigureOut">
              <a:rPr lang="fr-FR" smtClean="0"/>
              <a:t>08/04/2020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EA6377E-B0DA-47B6-9953-9ED1CBDB3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ABE28B6-D3AF-48B2-9AE8-EE871969F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BD0CD-2C4B-4D1E-A6CA-4DA7A395D7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2956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A4E66E-7DFD-4701-900C-47C286823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C43355-A564-4F92-990B-E1BCDF383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8DF5495-3103-4CBE-B894-DA1AF91212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936503-6235-44A1-AB48-21E7F6A53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7561-AF5B-4670-93AC-C2298551C8FB}" type="datetimeFigureOut">
              <a:rPr lang="fr-FR" smtClean="0"/>
              <a:t>08/04/2020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CFD3BA0-E490-4A9C-B356-EA4C1A933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89A2749-7C76-4B7B-B9EE-8AADE3739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BD0CD-2C4B-4D1E-A6CA-4DA7A395D7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059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893942-AF13-4C4A-A484-6B4DE1036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750B3AF-5DB0-4CE1-A2B7-FCA81EC90F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D81AFD0-1D89-4048-A285-54F0392A96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B3168F0-7B09-4B78-8327-96BF57B33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7561-AF5B-4670-93AC-C2298551C8FB}" type="datetimeFigureOut">
              <a:rPr lang="fr-FR" smtClean="0"/>
              <a:t>08/04/2020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5569C10-D683-4753-9729-372663895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A8B58E4-0EAD-4B58-A109-40F51C582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BD0CD-2C4B-4D1E-A6CA-4DA7A395D7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917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939FC87-B6F6-4BCA-984F-814C71D0D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E9AD45-10C0-476B-BFBD-5617C3755B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BA91A1-28FB-4307-BFD1-9F3BB3F27C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97561-AF5B-4670-93AC-C2298551C8FB}" type="datetimeFigureOut">
              <a:rPr lang="fr-FR" smtClean="0"/>
              <a:t>08/04/2020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171D75-43C1-440D-9B96-D1A89DBAD3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8371F51-4CCA-448A-AD22-D0AA809053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BD0CD-2C4B-4D1E-A6CA-4DA7A395D7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6137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0B459709-9489-44AA-BB1B-44B1731AACFB}"/>
                  </a:ext>
                </a:extLst>
              </p:cNvPr>
              <p:cNvSpPr/>
              <p:nvPr/>
            </p:nvSpPr>
            <p:spPr>
              <a:xfrm>
                <a:off x="5910180" y="3244334"/>
                <a:ext cx="3716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𝜕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0B459709-9489-44AA-BB1B-44B1731AACF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0180" y="3244334"/>
                <a:ext cx="3716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42837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Julien NABET</dc:creator>
  <cp:lastModifiedBy>Julien NABET</cp:lastModifiedBy>
  <cp:revision>1</cp:revision>
  <dcterms:created xsi:type="dcterms:W3CDTF">2020-04-08T09:32:55Z</dcterms:created>
  <dcterms:modified xsi:type="dcterms:W3CDTF">2020-04-08T09:33:27Z</dcterms:modified>
</cp:coreProperties>
</file>