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Shape 12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Shape 94"/>
          <p:cNvSpPr txBox="1"/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hape 95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hape 103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Shape 22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hape 31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Shape 40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hape 49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Shape 57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Shape 66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Shape 67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Shape 84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Shape 85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hape 86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Shape 3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b="0" baseline="0" cap="none" i="0" spc="0" strike="noStrike" sz="3200" u="none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20" name="Shape 120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Subtitle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</a:t>
            </a:r>
          </a:p>
        </p:txBody>
      </p:sp>
      <p:sp>
        <p:nvSpPr>
          <p:cNvPr id="123" name="Shape 123"/>
          <p:cNvSpPr txBox="1"/>
          <p:nvPr>
            <p:ph type="subTitle" sz="half" idx="1"/>
          </p:nvPr>
        </p:nvSpPr>
        <p:spPr>
          <a:xfrm>
            <a:off x="1270000" y="5029200"/>
            <a:ext cx="10464800" cy="3048000"/>
          </a:xfrm>
          <a:prstGeom prst="rect">
            <a:avLst/>
          </a:prstGeom>
        </p:spPr>
        <p:txBody>
          <a:bodyPr/>
          <a:lstStyle/>
          <a:p>
            <a:pPr marL="513953" indent="-513953">
              <a:buSzPct val="145000"/>
              <a:buChar char="•"/>
            </a:pPr>
            <a:r>
              <a:t>Item 1</a:t>
            </a:r>
          </a:p>
          <a:p>
            <a:pPr marL="513953" indent="-513953">
              <a:buSzPct val="145000"/>
              <a:buChar char="•"/>
            </a:pPr>
            <a:r>
              <a:t>Item 2</a:t>
            </a:r>
          </a:p>
          <a:p>
            <a:pPr marL="513953" indent="-513953">
              <a:buSzPct val="145000"/>
              <a:buChar char="•"/>
            </a:pPr>
            <a:r>
              <a:t>Item 3</a:t>
            </a:r>
          </a:p>
          <a:p>
            <a:pPr marL="513953" indent="-513953">
              <a:buSzPct val="145000"/>
              <a:buChar char="•"/>
            </a:pPr>
            <a:r>
              <a:t>Item 4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2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