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-96" y="-282"/>
      </p:cViewPr>
      <p:guideLst>
        <p:guide orient="horz" pos="1814"/>
        <p:guide pos="27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03C2A37-BF5D-4F17-B2DE-554E8E8BDFD8}"/>
              </a:ext>
            </a:extLst>
          </p:cNvPr>
          <p:cNvSpPr/>
          <p:nvPr/>
        </p:nvSpPr>
        <p:spPr>
          <a:xfrm>
            <a:off x="720000" y="1440000"/>
            <a:ext cx="1440000" cy="28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 anchorCtr="0">
            <a:scene3d>
              <a:camera prst="orthographicFront">
                <a:rot lat="0" lon="0" rev="5400000"/>
              </a:camera>
              <a:lightRig rig="threePt" dir="t"/>
            </a:scene3d>
          </a:bodyPr>
          <a:lstStyle/>
          <a:p>
            <a:r>
              <a:rPr lang="en-US">
                <a:solidFill>
                  <a:schemeClr val="tx1"/>
                </a:solidFill>
              </a:rPr>
              <a:t>Vertical it should be!</a:t>
            </a:r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3</TotalTime>
  <Words>5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Windows Kullanıcısı</cp:lastModifiedBy>
  <cp:revision>2</cp:revision>
  <dcterms:created xsi:type="dcterms:W3CDTF">2019-10-17T12:34:51Z</dcterms:created>
  <dcterms:modified xsi:type="dcterms:W3CDTF">2021-02-17T06:27:40Z</dcterms:modified>
</cp:coreProperties>
</file>