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8" r:id="rId1"/>
  </p:sldMasterIdLst>
  <p:sldIdLst>
    <p:sldId id="256" r:id="rId2"/>
  </p:sldIdLst>
  <p:sldSz cx="8640763" cy="575945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06" autoAdjust="0"/>
    <p:restoredTop sz="94660"/>
  </p:normalViewPr>
  <p:slideViewPr>
    <p:cSldViewPr snapToGrid="0">
      <p:cViewPr varScale="1">
        <p:scale>
          <a:sx n="94" d="100"/>
          <a:sy n="94" d="100"/>
        </p:scale>
        <p:origin x="-1238" y="-82"/>
      </p:cViewPr>
      <p:guideLst>
        <p:guide orient="horz" pos="1814"/>
        <p:guide pos="272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289131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94053" y="306639"/>
            <a:ext cx="7452658" cy="111322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94053" y="1533187"/>
            <a:ext cx="7452658" cy="365431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80615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</p:sldLayoutIdLst>
  <p:txStyles>
    <p:titleStyle>
      <a:lvl1pPr algn="l" defTabSz="767913" rtl="0" eaLnBrk="1" latinLnBrk="0" hangingPunct="1">
        <a:lnSpc>
          <a:spcPct val="90000"/>
        </a:lnSpc>
        <a:spcBef>
          <a:spcPct val="0"/>
        </a:spcBef>
        <a:buNone/>
        <a:defRPr sz="369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1978" indent="-191978" algn="l" defTabSz="767913" rtl="0" eaLnBrk="1" latinLnBrk="0" hangingPunct="1">
        <a:lnSpc>
          <a:spcPct val="90000"/>
        </a:lnSpc>
        <a:spcBef>
          <a:spcPts val="840"/>
        </a:spcBef>
        <a:buFont typeface="Arial" panose="020B0604020202020204" pitchFamily="34" charset="0"/>
        <a:buChar char="•"/>
        <a:defRPr sz="2351" kern="1200">
          <a:solidFill>
            <a:schemeClr val="tx1"/>
          </a:solidFill>
          <a:latin typeface="+mn-lt"/>
          <a:ea typeface="+mn-ea"/>
          <a:cs typeface="+mn-cs"/>
        </a:defRPr>
      </a:lvl1pPr>
      <a:lvl2pPr marL="575935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2016" kern="1200">
          <a:solidFill>
            <a:schemeClr val="tx1"/>
          </a:solidFill>
          <a:latin typeface="+mn-lt"/>
          <a:ea typeface="+mn-ea"/>
          <a:cs typeface="+mn-cs"/>
        </a:defRPr>
      </a:lvl2pPr>
      <a:lvl3pPr marL="959891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680" kern="1200">
          <a:solidFill>
            <a:schemeClr val="tx1"/>
          </a:solidFill>
          <a:latin typeface="+mn-lt"/>
          <a:ea typeface="+mn-ea"/>
          <a:cs typeface="+mn-cs"/>
        </a:defRPr>
      </a:lvl3pPr>
      <a:lvl4pPr marL="1343848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12" kern="1200">
          <a:solidFill>
            <a:schemeClr val="tx1"/>
          </a:solidFill>
          <a:latin typeface="+mn-lt"/>
          <a:ea typeface="+mn-ea"/>
          <a:cs typeface="+mn-cs"/>
        </a:defRPr>
      </a:lvl4pPr>
      <a:lvl5pPr marL="1727805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12" kern="1200">
          <a:solidFill>
            <a:schemeClr val="tx1"/>
          </a:solidFill>
          <a:latin typeface="+mn-lt"/>
          <a:ea typeface="+mn-ea"/>
          <a:cs typeface="+mn-cs"/>
        </a:defRPr>
      </a:lvl5pPr>
      <a:lvl6pPr marL="2111761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12" kern="1200">
          <a:solidFill>
            <a:schemeClr val="tx1"/>
          </a:solidFill>
          <a:latin typeface="+mn-lt"/>
          <a:ea typeface="+mn-ea"/>
          <a:cs typeface="+mn-cs"/>
        </a:defRPr>
      </a:lvl6pPr>
      <a:lvl7pPr marL="2495718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12" kern="1200">
          <a:solidFill>
            <a:schemeClr val="tx1"/>
          </a:solidFill>
          <a:latin typeface="+mn-lt"/>
          <a:ea typeface="+mn-ea"/>
          <a:cs typeface="+mn-cs"/>
        </a:defRPr>
      </a:lvl7pPr>
      <a:lvl8pPr marL="2879674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12" kern="1200">
          <a:solidFill>
            <a:schemeClr val="tx1"/>
          </a:solidFill>
          <a:latin typeface="+mn-lt"/>
          <a:ea typeface="+mn-ea"/>
          <a:cs typeface="+mn-cs"/>
        </a:defRPr>
      </a:lvl8pPr>
      <a:lvl9pPr marL="3263631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12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1pPr>
      <a:lvl2pPr marL="383957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2pPr>
      <a:lvl3pPr marL="767913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3pPr>
      <a:lvl4pPr marL="1151870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4pPr>
      <a:lvl5pPr marL="1535826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5pPr>
      <a:lvl6pPr marL="1919783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6pPr>
      <a:lvl7pPr marL="2303739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7pPr>
      <a:lvl8pPr marL="2687696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8pPr>
      <a:lvl9pPr marL="3071652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xmlns="" id="{003C2A37-BF5D-4F17-B2DE-554E8E8BDFD8}"/>
              </a:ext>
            </a:extLst>
          </p:cNvPr>
          <p:cNvSpPr/>
          <p:nvPr/>
        </p:nvSpPr>
        <p:spPr>
          <a:xfrm>
            <a:off x="720000" y="1440000"/>
            <a:ext cx="1440000" cy="28800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t" anchorCtr="0">
            <a:scene3d>
              <a:camera prst="orthographicFront">
                <a:rot lat="0" lon="0" rev="5400000"/>
              </a:camera>
              <a:lightRig rig="threePt" dir="t"/>
            </a:scene3d>
          </a:bodyPr>
          <a:lstStyle/>
          <a:p>
            <a:r>
              <a:rPr lang="en-US">
                <a:solidFill>
                  <a:schemeClr val="tx1"/>
                </a:solidFill>
              </a:rPr>
              <a:t>Vertical it should be!</a:t>
            </a:r>
          </a:p>
        </p:txBody>
      </p:sp>
    </p:spTree>
    <p:extLst>
      <p:ext uri="{BB962C8B-B14F-4D97-AF65-F5344CB8AC3E}">
        <p14:creationId xmlns:p14="http://schemas.microsoft.com/office/powerpoint/2010/main" val="1078362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Presentation1" id="{15BE51DD-FEFD-41BD-BC9A-87613D50E9A8}" vid="{4E03261A-CC9A-42E9-97D1-CB20A6695C1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Quer24x16</Template>
  <TotalTime>3</TotalTime>
  <Words>5</Words>
  <Application>Microsoft Office PowerPoint</Application>
  <PresentationFormat>Custom</PresentationFormat>
  <Paragraphs>1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Regina Henschel</dc:creator>
  <cp:lastModifiedBy>xisco</cp:lastModifiedBy>
  <cp:revision>2</cp:revision>
  <dcterms:created xsi:type="dcterms:W3CDTF">2019-10-17T12:34:51Z</dcterms:created>
  <dcterms:modified xsi:type="dcterms:W3CDTF">2020-10-20T08:17:05Z</dcterms:modified>
</cp:coreProperties>
</file>