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AEF22-9AD5-427B-88DB-2C0303B681A8}" type="datetimeFigureOut">
              <a:rPr lang="es-ES" smtClean="0"/>
              <a:t>08/10/2019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1030B-C50E-4D59-828A-690BC4B0265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2132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AEF22-9AD5-427B-88DB-2C0303B681A8}" type="datetimeFigureOut">
              <a:rPr lang="es-ES" smtClean="0"/>
              <a:t>08/10/2019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1030B-C50E-4D59-828A-690BC4B0265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0487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AEF22-9AD5-427B-88DB-2C0303B681A8}" type="datetimeFigureOut">
              <a:rPr lang="es-ES" smtClean="0"/>
              <a:t>08/10/2019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1030B-C50E-4D59-828A-690BC4B0265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28634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AEF22-9AD5-427B-88DB-2C0303B681A8}" type="datetimeFigureOut">
              <a:rPr lang="es-ES" smtClean="0"/>
              <a:t>08/10/2019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1030B-C50E-4D59-828A-690BC4B0265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8361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AEF22-9AD5-427B-88DB-2C0303B681A8}" type="datetimeFigureOut">
              <a:rPr lang="es-ES" smtClean="0"/>
              <a:t>08/10/2019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1030B-C50E-4D59-828A-690BC4B0265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4287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AEF22-9AD5-427B-88DB-2C0303B681A8}" type="datetimeFigureOut">
              <a:rPr lang="es-ES" smtClean="0"/>
              <a:t>08/10/2019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1030B-C50E-4D59-828A-690BC4B0265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4690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AEF22-9AD5-427B-88DB-2C0303B681A8}" type="datetimeFigureOut">
              <a:rPr lang="es-ES" smtClean="0"/>
              <a:t>08/10/2019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1030B-C50E-4D59-828A-690BC4B0265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6880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AEF22-9AD5-427B-88DB-2C0303B681A8}" type="datetimeFigureOut">
              <a:rPr lang="es-ES" smtClean="0"/>
              <a:t>08/10/2019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1030B-C50E-4D59-828A-690BC4B0265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401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AEF22-9AD5-427B-88DB-2C0303B681A8}" type="datetimeFigureOut">
              <a:rPr lang="es-ES" smtClean="0"/>
              <a:t>08/10/2019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1030B-C50E-4D59-828A-690BC4B0265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0802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AEF22-9AD5-427B-88DB-2C0303B681A8}" type="datetimeFigureOut">
              <a:rPr lang="es-ES" smtClean="0"/>
              <a:t>08/10/2019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1030B-C50E-4D59-828A-690BC4B0265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0925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AEF22-9AD5-427B-88DB-2C0303B681A8}" type="datetimeFigureOut">
              <a:rPr lang="es-ES" smtClean="0"/>
              <a:t>08/10/2019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1030B-C50E-4D59-828A-690BC4B0265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7332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5AEF22-9AD5-427B-88DB-2C0303B681A8}" type="datetimeFigureOut">
              <a:rPr lang="es-ES" smtClean="0"/>
              <a:t>08/10/2019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91030B-C50E-4D59-828A-690BC4B0265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158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Rectangle 3"/>
          <p:cNvSpPr/>
          <p:nvPr/>
        </p:nvSpPr>
        <p:spPr>
          <a:xfrm>
            <a:off x="2051720" y="764704"/>
            <a:ext cx="5832648" cy="24482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39551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xisco</dc:creator>
  <cp:lastModifiedBy>Miklos Vajna</cp:lastModifiedBy>
  <cp:revision>2</cp:revision>
  <dcterms:created xsi:type="dcterms:W3CDTF">2019-10-04T09:10:51Z</dcterms:created>
  <dcterms:modified xsi:type="dcterms:W3CDTF">2019-10-08T12:26:04Z</dcterms:modified>
</cp:coreProperties>
</file>