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-624" y="-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title>
    <c:autoTitleDeleted val="0"/>
    <c:plotArea>
      <c:layout/>
      <c:areaChart>
        <c:grouping val="standard"/>
        <c:varyColors val="0"/>
        <c:ser>
          <c:idx val="0"/>
          <c:order val="0"/>
          <c:tx>
            <c:strRef>
              <c:f>Munka1!$B$1</c:f>
              <c:strCache>
                <c:ptCount val="1"/>
                <c:pt idx="0">
                  <c:v>1. first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Munka1!$A$2:$A$6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Munka1!$B$2:$B$6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</c:ser>
        <c:ser>
          <c:idx val="1"/>
          <c:order val="1"/>
          <c:tx>
            <c:strRef>
              <c:f>Munka1!$C$1</c:f>
              <c:strCache>
                <c:ptCount val="1"/>
                <c:pt idx="0">
                  <c:v>2. second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Munka1!$A$2:$A$6</c:f>
              <c:numCache>
                <c:formatCode>m/d/yyyy</c:formatCode>
                <c:ptCount val="5"/>
                <c:pt idx="0">
                  <c:v>37261</c:v>
                </c:pt>
                <c:pt idx="1">
                  <c:v>37262</c:v>
                </c:pt>
                <c:pt idx="2">
                  <c:v>37263</c:v>
                </c:pt>
                <c:pt idx="3">
                  <c:v>37264</c:v>
                </c:pt>
                <c:pt idx="4">
                  <c:v>37265</c:v>
                </c:pt>
              </c:numCache>
            </c:numRef>
          </c:cat>
          <c:val>
            <c:numRef>
              <c:f>Munka1!$C$2:$C$6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090688"/>
        <c:axId val="21092224"/>
      </c:areaChart>
      <c:dateAx>
        <c:axId val="21090688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092224"/>
        <c:crosses val="autoZero"/>
        <c:auto val="1"/>
        <c:lblOffset val="100"/>
        <c:baseTimeUnit val="days"/>
      </c:dateAx>
      <c:valAx>
        <c:axId val="21092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ES"/>
          </a:p>
        </c:txPr>
        <c:crossAx val="21090688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ES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E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361566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3784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25795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15026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69432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95872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243990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7478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849758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70533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76851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F8B0C1-8C1C-46D5-A510-BB147FD409FC}" type="datetimeFigureOut">
              <a:rPr lang="hu-HU" smtClean="0"/>
              <a:t>2020.11.20.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6377F3-7289-416E-89E6-00CF47154BF6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9234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/>
          <p:cNvGraphicFramePr/>
          <p:nvPr>
            <p:extLst>
              <p:ext uri="{D42A27DB-BD31-4B8C-83A1-F6EECF244321}">
                <p14:modId xmlns:p14="http://schemas.microsoft.com/office/powerpoint/2010/main" val="175218570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874096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A8E0EEA1FDF22B4AB9A41CD42CC14085" ma:contentTypeVersion="0" ma:contentTypeDescription="Új dokumentum létrehozása." ma:contentTypeScope="" ma:versionID="807449a18a82728f361d2ef66ef8a50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7272c3706e31d85aa278778a1025862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89E237-D397-4A9A-8986-7F8BF57090C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4989D28-0E56-42C7-92CC-F00F549C649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AA9BDBD0-8AB6-4B72-A12C-4533E844656C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Office-téma</vt:lpstr>
      <vt:lpstr>PowerPoint Presentation</vt:lpstr>
    </vt:vector>
  </TitlesOfParts>
  <Company>NISZ Nemzeti Infokommunikációs Szolgáltató Zrt.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Kelemen Gábor 2</dc:creator>
  <cp:lastModifiedBy>xisco</cp:lastModifiedBy>
  <cp:revision>4</cp:revision>
  <dcterms:created xsi:type="dcterms:W3CDTF">2019-09-26T07:38:50Z</dcterms:created>
  <dcterms:modified xsi:type="dcterms:W3CDTF">2020-11-20T12:06:11Z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0x010100A8E0EEA1FDF22B4AB9A41CD42CC14085</vt:lpwstr>
  </property>
</Properties>
</file>