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1. Column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Munka1!$A$2:$A$5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B99-4C12-ADCB-898A2EBAB3AC}"/>
            </c:ext>
          </c:extLst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2. Column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Munka1!$A$2:$A$5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Munka1!$C$2:$C$5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B99-4C12-ADCB-898A2EBAB3AC}"/>
            </c:ext>
          </c:extLst>
        </c:ser>
        <c:ser>
          <c:idx val="2"/>
          <c:order val="2"/>
          <c:tx>
            <c:strRef>
              <c:f>Munka1!$D$1</c:f>
              <c:strCache>
                <c:ptCount val="1"/>
                <c:pt idx="0">
                  <c:v>3. Column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Munka1!$A$2:$A$5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Munka1!$D$2:$D$5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B99-4C12-ADCB-898A2EBAB3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2544696"/>
        <c:axId val="431448256"/>
      </c:lineChart>
      <c:catAx>
        <c:axId val="432544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431448256"/>
        <c:crosses val="autoZero"/>
        <c:auto val="1"/>
        <c:lblAlgn val="ctr"/>
        <c:lblOffset val="100"/>
        <c:noMultiLvlLbl val="0"/>
      </c:catAx>
      <c:valAx>
        <c:axId val="431448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432544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1. Column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Munka1!$A$2:$A$5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833-4BE7-AEBC-8F1CF767699B}"/>
            </c:ext>
          </c:extLst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2. Column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Munka1!$A$2:$A$5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Munka1!$C$2:$C$5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833-4BE7-AEBC-8F1CF767699B}"/>
            </c:ext>
          </c:extLst>
        </c:ser>
        <c:ser>
          <c:idx val="2"/>
          <c:order val="2"/>
          <c:tx>
            <c:strRef>
              <c:f>Munka1!$D$1</c:f>
              <c:strCache>
                <c:ptCount val="1"/>
                <c:pt idx="0">
                  <c:v>3. Column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Munka1!$A$2:$A$5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Munka1!$D$2:$D$5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833-4BE7-AEBC-8F1CF76769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9670952"/>
        <c:axId val="439665704"/>
      </c:lineChart>
      <c:catAx>
        <c:axId val="439670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439665704"/>
        <c:crosses val="autoZero"/>
        <c:auto val="1"/>
        <c:lblAlgn val="ctr"/>
        <c:lblOffset val="100"/>
        <c:noMultiLvlLbl val="0"/>
      </c:catAx>
      <c:valAx>
        <c:axId val="439665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43967095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C955BF-5688-498D-A700-79D714C874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FFC30955-3AD8-4D34-8C92-78DD4CC931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1E0CC29-1F21-45DE-9D19-F4769BE9A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6C814-0248-4E11-8EC2-E58E6A9CC43B}" type="datetimeFigureOut">
              <a:rPr lang="hu-HU" smtClean="0"/>
              <a:t>2019.09.19.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E517A26-1660-449E-8569-4BE41A6AE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5F38C43-6501-4352-998A-3A3F6C7FC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C2EED-702C-4C8A-B6D0-DAF44A11AA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70980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0230147-E0A9-4DFF-9383-97221ECB6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784B15D0-790F-4816-91B4-12F2860F7A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A0F41BF-BBD0-4D30-9F3D-ADD44EC23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6C814-0248-4E11-8EC2-E58E6A9CC43B}" type="datetimeFigureOut">
              <a:rPr lang="hu-HU" smtClean="0"/>
              <a:t>2019.09.19.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7ED9F59-2299-4674-8A2D-60A21FE48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C537897-9528-4962-85A7-D2558753D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C2EED-702C-4C8A-B6D0-DAF44A11AA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30526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EC7C7FFD-55C9-447A-9F1A-0CEE724110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1F271375-443A-400B-9235-7B98C78046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2D32890-2B64-4B02-A31D-A4C5B4956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6C814-0248-4E11-8EC2-E58E6A9CC43B}" type="datetimeFigureOut">
              <a:rPr lang="hu-HU" smtClean="0"/>
              <a:t>2019.09.19.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B5DDF5F-B9EE-4F9C-8160-6A3DFE3F0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24AAF58-C2B9-4E65-918C-7F66A3B4E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C2EED-702C-4C8A-B6D0-DAF44A11AA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74480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CABCCF4-E523-4D6C-8187-CBF41382C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5E5F4B8-516A-436F-A5EE-54DD7DA3A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1F8345D-2E8D-4C18-BCA1-644D81EDD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6C814-0248-4E11-8EC2-E58E6A9CC43B}" type="datetimeFigureOut">
              <a:rPr lang="hu-HU" smtClean="0"/>
              <a:t>2019.09.19.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D2908C7-650A-4F18-AD4E-2B43ADDBB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9190FB1-5586-4AF2-AD1D-FE94FA8A8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C2EED-702C-4C8A-B6D0-DAF44A11AA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31760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3B06F5-6B63-4067-BBF1-73D0E61CA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D4BC124-3AD0-4380-97B6-8846751769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DDBA3B7-36D1-435A-B09D-B1FBF8124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6C814-0248-4E11-8EC2-E58E6A9CC43B}" type="datetimeFigureOut">
              <a:rPr lang="hu-HU" smtClean="0"/>
              <a:t>2019.09.19.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D93028E-03BB-4BCA-8762-F4522A7E8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49D8100-E3C8-46AE-9340-60715F3D1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C2EED-702C-4C8A-B6D0-DAF44A11AA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02146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F9BA170-987E-4B49-8CF9-FCDB2E27A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C5988CA-9CE0-4FF0-AA15-166817C068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69246BA7-53A4-4DCF-80A3-1CC694E8E9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71905A1C-2366-4B8F-A3DC-D61B570D1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6C814-0248-4E11-8EC2-E58E6A9CC43B}" type="datetimeFigureOut">
              <a:rPr lang="hu-HU" smtClean="0"/>
              <a:t>2019.09.19.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FF3B52D9-B649-417F-928E-8BA05A243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DE12034-EB58-424E-8E84-EDBA32247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C2EED-702C-4C8A-B6D0-DAF44A11AA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6309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22B692E-C0B1-47C3-ADF6-639998563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3CBC138-313C-4F3A-9250-70559A8ECB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75CE0288-1C68-41FB-90F0-081FFA7D2F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21AE1044-8358-42F6-AC9E-DE82DDAC2D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F91A68E2-0AF4-49B3-9A7A-5698ACACA7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EF50B617-F521-4CC2-B8D3-8C8FF33FB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6C814-0248-4E11-8EC2-E58E6A9CC43B}" type="datetimeFigureOut">
              <a:rPr lang="hu-HU" smtClean="0"/>
              <a:t>2019.09.19.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E281989E-26BC-4781-AB63-CE3BBB18B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720CBDFD-7EE5-4BEE-B529-FD5AE0990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C2EED-702C-4C8A-B6D0-DAF44A11AA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5395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6A09E73-E994-4993-8701-E1C0C4229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CD31E867-14E4-4957-9A32-F5861BB84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6C814-0248-4E11-8EC2-E58E6A9CC43B}" type="datetimeFigureOut">
              <a:rPr lang="hu-HU" smtClean="0"/>
              <a:t>2019.09.19.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3226FF76-1668-4638-950E-172A7D114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BD93EEFD-60B1-4946-A08B-269BFEF9F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C2EED-702C-4C8A-B6D0-DAF44A11AA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3598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7D048171-983A-4CEF-9494-13A7529A1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6C814-0248-4E11-8EC2-E58E6A9CC43B}" type="datetimeFigureOut">
              <a:rPr lang="hu-HU" smtClean="0"/>
              <a:t>2019.09.19.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804756A5-9683-4777-95D9-1868207A9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86FDB470-5CF8-445F-B60D-A3958EF1B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C2EED-702C-4C8A-B6D0-DAF44A11AA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01106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B43DF6D-D4A0-48E7-997C-442B700E4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B841842-B61C-4F1B-83B5-FBDFCA5B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644545DF-4F66-40BE-BFDB-0CBEA82C3A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71C5C105-954C-4C49-A764-3320FE3B9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6C814-0248-4E11-8EC2-E58E6A9CC43B}" type="datetimeFigureOut">
              <a:rPr lang="hu-HU" smtClean="0"/>
              <a:t>2019.09.19.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122BC90-AEDD-4710-ACAC-5239AD1B2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161B3484-69F2-4178-9B6D-2968834C7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C2EED-702C-4C8A-B6D0-DAF44A11AA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7029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BDA632A-24AA-4BC7-9C24-3E1730C3C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61E2BB0F-B32E-4D91-AC86-214370F036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E31E440-1F0D-4B2F-8563-AD6B3A793E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F9D7EDE-5229-43AE-8CFF-A82BDBEFE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6C814-0248-4E11-8EC2-E58E6A9CC43B}" type="datetimeFigureOut">
              <a:rPr lang="hu-HU" smtClean="0"/>
              <a:t>2019.09.19.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CFF357A-1D0F-41C9-BE42-322D72DFB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12BB5A7-2234-40E3-B2B6-4EAEB3B54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C2EED-702C-4C8A-B6D0-DAF44A11AA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1472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6C3775EC-A28B-483F-8573-515A66278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7B5AD9DE-08E1-409E-AF15-C5D56A8584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F221F06-1193-446D-8564-62AD6DC7F3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6C814-0248-4E11-8EC2-E58E6A9CC43B}" type="datetimeFigureOut">
              <a:rPr lang="hu-HU" smtClean="0"/>
              <a:t>2019.09.19.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CF8B483-65BF-44E6-80F4-137B0701D4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D4C1A50-6B5B-4191-B524-97BE98AEAD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C2EED-702C-4C8A-B6D0-DAF44A11AA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0875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C5C3958F-0F23-41AB-98AA-3721458538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331187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41120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55AEC0B8-32F9-43D8-BBA7-ADD42CF119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63713464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9521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</Words>
  <Application>Microsoft Office PowerPoint</Application>
  <PresentationFormat>Szélesvásznú</PresentationFormat>
  <Paragraphs>2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Office-téma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Varga Balázs</dc:creator>
  <cp:lastModifiedBy>Varga Balázs</cp:lastModifiedBy>
  <cp:revision>1</cp:revision>
  <dcterms:created xsi:type="dcterms:W3CDTF">2019-09-19T12:56:20Z</dcterms:created>
  <dcterms:modified xsi:type="dcterms:W3CDTF">2019-09-19T12:59:25Z</dcterms:modified>
</cp:coreProperties>
</file>