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7" r:id="rId1"/>
  </p:sldMasterIdLst>
  <p:sldIdLst>
    <p:sldId id="261" r:id="rId2"/>
  </p:sldIdLst>
  <p:sldSz cx="9144000" cy="5143500" type="screen16x9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404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218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763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588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229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521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250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316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701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417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708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423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10/10/2019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319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43183" y="2387084"/>
            <a:ext cx="6074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00000"/>
              </a:lnSpc>
              <a:buNone/>
            </a:pPr>
            <a:r>
              <a:rPr lang="en-US" u="sng" spc="-1" smtClean="0">
                <a:solidFill>
                  <a:srgbClr val="000000"/>
                </a:solidFill>
                <a:highlight>
                  <a:srgbClr val="00FF00"/>
                </a:highlight>
                <a:latin typeface="Arial"/>
              </a:rPr>
              <a:t>Test</a:t>
            </a:r>
            <a:endParaRPr lang="en-US" u="sng" spc="-1" dirty="0">
              <a:solidFill>
                <a:srgbClr val="000000"/>
              </a:solidFill>
              <a:highlight>
                <a:srgbClr val="00FF00"/>
              </a:highlight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SUSE_16-9_Template_2016</Template>
  <TotalTime>58</TotalTime>
  <Words>1</Words>
  <Application>Microsoft Office PowerPoint</Application>
  <PresentationFormat>On-screen Show (16:9)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CTO Office</dc:title>
  <dc:subject/>
  <dc:creator/>
  <dc:description/>
  <cp:lastModifiedBy>xisco</cp:lastModifiedBy>
  <cp:revision>56</cp:revision>
  <dcterms:created xsi:type="dcterms:W3CDTF">2018-02-21T23:08:09Z</dcterms:created>
  <dcterms:modified xsi:type="dcterms:W3CDTF">2019-10-10T19:20:32Z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Notes">
    <vt:i4>2</vt:i4>
  </property>
  <property fmtid="{D5CDD505-2E9C-101B-9397-08002B2CF9AE}" pid="7" name="PresentationFormat">
    <vt:lpwstr>On-screen Show (16:9)</vt:lpwstr>
  </property>
  <property fmtid="{D5CDD505-2E9C-101B-9397-08002B2CF9AE}" pid="8" name="ScaleCrop">
    <vt:bool>false</vt:bool>
  </property>
  <property fmtid="{D5CDD505-2E9C-101B-9397-08002B2CF9AE}" pid="9" name="ShareDoc">
    <vt:bool>false</vt:bool>
  </property>
  <property fmtid="{D5CDD505-2E9C-101B-9397-08002B2CF9AE}" pid="10" name="Slides">
    <vt:i4>20</vt:i4>
  </property>
</Properties>
</file>