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接连接符 4"/>
          <p:cNvCxnSpPr/>
          <p:nvPr/>
        </p:nvCxnSpPr>
        <p:spPr>
          <a:xfrm>
            <a:off x="1619672" y="2348880"/>
            <a:ext cx="2736304" cy="0"/>
          </a:xfrm>
          <a:prstGeom prst="line">
            <a:avLst/>
          </a:prstGeom>
          <a:ln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277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用户</cp:lastModifiedBy>
  <cp:revision>1</cp:revision>
  <dcterms:created xsi:type="dcterms:W3CDTF">2019-08-07T05:43:05Z</dcterms:created>
  <dcterms:modified xsi:type="dcterms:W3CDTF">2019-08-07T05:44:29Z</dcterms:modified>
</cp:coreProperties>
</file>