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2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C19B52-60FF-4829-A065-1E5DE5B944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045FE97-D134-4B0E-B5EF-5D88A9DC22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BBA164E-1CD7-4F65-959D-A60CBF4FD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DA1C-3A91-448B-AEC6-2FA1C888070A}" type="datetimeFigureOut">
              <a:rPr lang="zh-CN" altLang="en-US" smtClean="0"/>
              <a:t>2019/7/10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62579E3-16EE-4042-9F45-37057B2AE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7E1005C-2564-41BA-B39E-00271A6E6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0D49-07E2-4C55-BBF8-9E353DF6D8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3275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B0ED64A-E800-469E-A2E7-EA9BA923B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80343F1-83DA-415C-B088-ECB3288D65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8AC4078-9743-446B-A1B1-AE43DC613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DA1C-3A91-448B-AEC6-2FA1C888070A}" type="datetimeFigureOut">
              <a:rPr lang="zh-CN" altLang="en-US" smtClean="0"/>
              <a:t>2019/7/10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9BE8CD9-EF01-4EE1-B806-E5BF84003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369FACA-BE7C-4308-91E3-5C4F1F1C9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0D49-07E2-4C55-BBF8-9E353DF6D8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253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B45C39C-2952-4AC9-94D2-35EAB67BA7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41AF483-F6C3-42F5-A30E-6E06EBE7F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7B524F7-3DA7-42C4-972D-652C4C2FE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DA1C-3A91-448B-AEC6-2FA1C888070A}" type="datetimeFigureOut">
              <a:rPr lang="zh-CN" altLang="en-US" smtClean="0"/>
              <a:t>2019/7/10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9B515A3-898A-4CCF-8FEA-515B7824B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DBAED13-F474-4195-A506-8A2B06B8D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0D49-07E2-4C55-BBF8-9E353DF6D8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167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8B856A3-3B93-443B-9BED-8C8F741E4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6C57CC8-94BE-4EF2-9E2D-64CB3C884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8C32F8B-EF13-4EE5-B514-C1241C44E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DA1C-3A91-448B-AEC6-2FA1C888070A}" type="datetimeFigureOut">
              <a:rPr lang="zh-CN" altLang="en-US" smtClean="0"/>
              <a:t>2019/7/10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78EED9E-BF5F-470A-BB3C-7C25C0833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E3F369B-1F4F-4CD0-8616-14D7081B3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0D49-07E2-4C55-BBF8-9E353DF6D8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6223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5E0133-3331-4708-8FCF-8AD03EC7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5C853E0-96D2-4FC3-A4BB-7706CED40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F494733-B6EE-4323-BFB1-AACE42AD5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DA1C-3A91-448B-AEC6-2FA1C888070A}" type="datetimeFigureOut">
              <a:rPr lang="zh-CN" altLang="en-US" smtClean="0"/>
              <a:t>2019/7/10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17B635F-F0BA-4FF1-8A47-888D81F34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979CCA5-8960-493D-8DF3-8C319204E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0D49-07E2-4C55-BBF8-9E353DF6D8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78866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791EB7-0E03-4B98-B3B8-91D3645E6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560D1D1-37A7-4C59-AA78-3F1B93DF94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FB19E96-212F-4834-9887-6F17C0F674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BA7F3A2-B52E-4E32-A894-9D97E73CB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DA1C-3A91-448B-AEC6-2FA1C888070A}" type="datetimeFigureOut">
              <a:rPr lang="zh-CN" altLang="en-US" smtClean="0"/>
              <a:t>2019/7/10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38341F3-A6E3-49FE-B820-EB1AC168B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424929A-2DB7-41AF-B92D-C924FB8A4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0D49-07E2-4C55-BBF8-9E353DF6D8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83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413F467-C05A-401B-8B5D-6F3979B1A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F1D58FD-548A-41BB-A2C1-A1A57EA1B4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F1BA198-F22E-4673-92B8-6D8EB1155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913C9CC-832A-4151-98C2-724DAC4EB3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E9272D6-8A4D-4417-844D-1972A8D4BE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12D5291-7DCC-489F-894A-005A8D6E7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DA1C-3A91-448B-AEC6-2FA1C888070A}" type="datetimeFigureOut">
              <a:rPr lang="zh-CN" altLang="en-US" smtClean="0"/>
              <a:t>2019/7/10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778DBDDB-432B-46FF-9D7D-97961C362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5455B15-800F-47DB-A725-2CDDD05B4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0D49-07E2-4C55-BBF8-9E353DF6D8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7601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28EB58-57B7-4B9A-B915-F9A0F7E89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AB704B3-730F-44C2-8828-E1E38C5FB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DA1C-3A91-448B-AEC6-2FA1C888070A}" type="datetimeFigureOut">
              <a:rPr lang="zh-CN" altLang="en-US" smtClean="0"/>
              <a:t>2019/7/10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139A245A-46C0-4844-8ED5-3BF63071D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E63EC5A-6670-459B-8B4F-4452F8107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0D49-07E2-4C55-BBF8-9E353DF6D8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5783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9AF9CC9-E26D-4488-9155-8D946B730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DA1C-3A91-448B-AEC6-2FA1C888070A}" type="datetimeFigureOut">
              <a:rPr lang="zh-CN" altLang="en-US" smtClean="0"/>
              <a:t>2019/7/10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92DCEF9-9CC8-45E0-AF09-699AE87C9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3EBF0A4-FEEB-4E97-A20A-338C54640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0D49-07E2-4C55-BBF8-9E353DF6D8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2381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A4A623C-4601-4797-AD9E-7DBD5F346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9407C07-B879-4946-BC50-F89120CD8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2B7F592-8FD8-4996-B952-478AEA6388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C69C61F-B7E3-4D6C-9D71-DF065767A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DA1C-3A91-448B-AEC6-2FA1C888070A}" type="datetimeFigureOut">
              <a:rPr lang="zh-CN" altLang="en-US" smtClean="0"/>
              <a:t>2019/7/10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C5B3E65-9BDC-47BD-AAC7-2FFA9B619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098A367-DD03-4CE2-B4EC-E96847031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0D49-07E2-4C55-BBF8-9E353DF6D8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97480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91CD774-1049-4287-A36F-C1D0719CD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D400DA36-AD0C-4FAE-9DBA-5DDA182630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50C7405-B1A7-48A0-8351-A24789283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64D83EE-E543-4855-82DA-169FAC4C6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5DA1C-3A91-448B-AEC6-2FA1C888070A}" type="datetimeFigureOut">
              <a:rPr lang="zh-CN" altLang="en-US" smtClean="0"/>
              <a:t>2019/7/10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F076C8F-BE08-423F-A8D1-41FC5A8C8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5A82ABC-FDAA-4435-A4E1-C659E8ADB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40D49-07E2-4C55-BBF8-9E353DF6D8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6607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6D12E230-7C3E-4FEE-AACF-CB5A2AFED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1297310-11D6-40B4-8D23-4C9748372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35A86B8-8C02-4E4A-8503-FE2ED75D0D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5DA1C-3A91-448B-AEC6-2FA1C888070A}" type="datetimeFigureOut">
              <a:rPr lang="zh-CN" altLang="en-US" smtClean="0"/>
              <a:t>2019/7/10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CEE50E2-D100-4EB3-912F-F54B65CF70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FC19D0A-E285-4D1A-B077-A8380B6791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40D49-07E2-4C55-BBF8-9E353DF6D86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205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87634EFD-E559-4737-8FA6-1F027AB9CA6C}"/>
              </a:ext>
            </a:extLst>
          </p:cNvPr>
          <p:cNvSpPr txBox="1"/>
          <p:nvPr/>
        </p:nvSpPr>
        <p:spPr>
          <a:xfrm>
            <a:off x="3975538" y="1898675"/>
            <a:ext cx="6015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7030A0"/>
              </a:buClr>
              <a:buSzPct val="400000"/>
              <a:buFont typeface="Wingdings" panose="05000000000000000000" pitchFamily="2" charset="2"/>
              <a:buChar char="l"/>
            </a:pPr>
            <a:r>
              <a:rPr lang="en-US" altLang="zh-TW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Bullet relative size </a:t>
            </a:r>
            <a:r>
              <a:rPr lang="en-US" altLang="zh-TW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400%</a:t>
            </a:r>
            <a:endParaRPr lang="en-US" altLang="zh-TW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582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</Words>
  <Application>Microsoft Office PowerPoint</Application>
  <PresentationFormat>宽屏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Arial</vt:lpstr>
      <vt:lpstr>Wingdings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Windows 用户</dc:creator>
  <cp:lastModifiedBy>Windows 用户</cp:lastModifiedBy>
  <cp:revision>4</cp:revision>
  <dcterms:created xsi:type="dcterms:W3CDTF">2019-07-05T03:04:43Z</dcterms:created>
  <dcterms:modified xsi:type="dcterms:W3CDTF">2019-07-10T02:10:18Z</dcterms:modified>
</cp:coreProperties>
</file>