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66" d="100"/>
          <a:sy n="66" d="100"/>
        </p:scale>
        <p:origin x="5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51E2B-9598-4F6E-8934-DB10197202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268EB5-2F5B-4B31-8D51-D881B405BB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E2524-DD8B-4C41-A9F3-2F31718E2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2177-29A2-4412-96B3-55D00252FAE4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D4BB4-C83B-47D9-ABE4-954066DBB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62165-F547-4CB7-97E1-EB42B7D6B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A4B-9CA0-4086-B9FD-C5B7358E60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112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4E36E-DC3E-4759-BECB-F8A273C5B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D9DAEB-5924-45E0-96A1-8EF0A5F441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CB15C0-7125-4765-A244-D22A51FBF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2177-29A2-4412-96B3-55D00252FAE4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84A866-58EB-4577-AF9F-943646BAB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88D3D-58B5-44D3-BD8F-6AF93A66D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A4B-9CA0-4086-B9FD-C5B7358E60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066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B05BE4-3BAC-4186-855A-55582A12FA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2B0F0D-97A8-4922-8B44-50A11730C3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199018-DB50-437B-AC45-DD256CAF5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2177-29A2-4412-96B3-55D00252FAE4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31CFBF-3190-44BC-B688-FA9CB401F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B9F76-252C-4C03-B46E-53EC9A6CC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A4B-9CA0-4086-B9FD-C5B7358E60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7121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B9C07-7F84-4884-946F-72F3A2C5E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046A8-35D5-47E7-805D-2313A18EEA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01CEE-4954-4FDD-BA06-23A3793BB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2177-29A2-4412-96B3-55D00252FAE4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761C8-1615-4BEB-8745-37B9EBC8C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226F8-1E85-4824-A6A3-6940F0099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A4B-9CA0-4086-B9FD-C5B7358E60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296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CECF9-0038-4696-9187-B04DFDB22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77806D-141C-4AD0-B156-4D7D129A4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1720F8-763B-4EF8-BA79-2C344242D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2177-29A2-4412-96B3-55D00252FAE4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98C258-60FA-430D-A110-863FBFC6B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0F9CE-C109-464F-9CDF-0CA533EAA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A4B-9CA0-4086-B9FD-C5B7358E60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6240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ABED9-008E-49DD-8A57-852854998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07FCE-C102-4056-8808-3BD42361BA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D16FBD-FB29-4B02-A98D-F86306236E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D776B3-A0C5-4707-B3E5-C790A542F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2177-29A2-4412-96B3-55D00252FAE4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73F7E8-43A6-4879-9750-B352585C8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2D8C85-1C80-4FD8-805F-65C460D18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A4B-9CA0-4086-B9FD-C5B7358E60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1934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A9310-4D2A-4F92-B99F-AE0245D31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27FE08-F885-4287-8607-AEFC3D6701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A2ED6B-2699-470B-A0C2-A3A034095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E45D6F-CF30-46F8-ACAA-37D34B98D1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9330F8-5923-49B9-9EB5-2BC218C30B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8F38D6-D529-49AE-8AFF-F012DEF5F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2177-29A2-4412-96B3-55D00252FAE4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FF028B-3116-4C93-B255-6BDA43F17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A08E67-C1B3-478A-B598-5C884EA05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A4B-9CA0-4086-B9FD-C5B7358E60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6999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C0FC0-1E32-443C-A332-4F446E030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79134E-B100-4739-BCBB-5EB638065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2177-29A2-4412-96B3-55D00252FAE4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0EC2C7-7119-4A4A-B118-127907351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02B166-81E9-4B0C-B4FA-205E12D51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A4B-9CA0-4086-B9FD-C5B7358E60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360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B7204A-4584-4B7B-B1B7-B9DF28C0E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2177-29A2-4412-96B3-55D00252FAE4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0D9DC6-E491-41E4-B422-5CF601608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10B4E0-45F2-45FF-96E1-5A74BEE95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A4B-9CA0-4086-B9FD-C5B7358E60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9664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B5948-0ADF-494E-A60C-5E49783FA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8C6E3-D274-4726-A326-408F3E316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C049FF-A9D1-4C2B-BC54-84788EE13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C2FE80-2B69-46B1-B96D-892715680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2177-29A2-4412-96B3-55D00252FAE4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D92438-6B2E-4332-99F4-1A74A0467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AD961A-4A44-463E-8E9E-03EFC4CB0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A4B-9CA0-4086-B9FD-C5B7358E60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7089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6C476-748A-4BC6-9516-FDD89D618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9EA31-64C5-4E1D-BFE1-BFC2FBEB6A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7E9C5C-86B7-4FB7-BFAB-49DAF83938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8588B1-4AC4-4758-B263-3271485BF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62177-29A2-4412-96B3-55D00252FAE4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9FABDF-819F-41E8-8A99-6A7443BB5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6A1F19-19A8-40CE-B58B-EC5544179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A4B-9CA0-4086-B9FD-C5B7358E60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5011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C4172F-0B5A-4F77-9D92-0CCB36B31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C899FA-899A-440F-924F-7481A1E47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5C211-7C11-4994-89A2-258F89D2CA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62177-29A2-4412-96B3-55D00252FAE4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D007C-2A7A-44E7-84CA-F887F672BF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9E914-A2DB-4671-AD01-FADE5E5DA9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78A4B-9CA0-4086-B9FD-C5B7358E60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3657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8D2DA09-D2D5-4944-A338-922C373DAD94}"/>
              </a:ext>
            </a:extLst>
          </p:cNvPr>
          <p:cNvSpPr txBox="1"/>
          <p:nvPr/>
        </p:nvSpPr>
        <p:spPr>
          <a:xfrm>
            <a:off x="406401" y="2104569"/>
            <a:ext cx="537028" cy="899887"/>
          </a:xfrm>
          <a:prstGeom prst="rect">
            <a:avLst/>
          </a:prstGeom>
          <a:noFill/>
        </p:spPr>
        <p:txBody>
          <a:bodyPr wrap="none" rtlCol="0">
            <a:noAutofit/>
            <a:scene3d>
              <a:camera prst="orthographicFront">
                <a:rot lat="0" lon="0" rev="5400000"/>
              </a:camera>
              <a:lightRig rig="threePt" dir="t"/>
            </a:scene3d>
          </a:bodyPr>
          <a:lstStyle/>
          <a:p>
            <a:r>
              <a:rPr lang="tr-TR" dirty="0"/>
              <a:t>Vertical it should be</a:t>
            </a:r>
          </a:p>
        </p:txBody>
      </p:sp>
    </p:spTree>
    <p:extLst>
      <p:ext uri="{BB962C8B-B14F-4D97-AF65-F5344CB8AC3E}">
        <p14:creationId xmlns:p14="http://schemas.microsoft.com/office/powerpoint/2010/main" val="420983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Kullanıcısı</dc:creator>
  <cp:lastModifiedBy>Windows Kullanıcısı</cp:lastModifiedBy>
  <cp:revision>2</cp:revision>
  <dcterms:created xsi:type="dcterms:W3CDTF">2019-10-13T05:41:47Z</dcterms:created>
  <dcterms:modified xsi:type="dcterms:W3CDTF">2019-10-13T05:45:45Z</dcterms:modified>
</cp:coreProperties>
</file>