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768" y="72"/>
      </p:cViewPr>
      <p:guideLst>
        <p:guide orient="horz" pos="1814"/>
        <p:guide pos="2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Circle two paragraphs">
            <a:extLst>
              <a:ext uri="{FF2B5EF4-FFF2-40B4-BE49-F238E27FC236}">
                <a16:creationId xmlns:a16="http://schemas.microsoft.com/office/drawing/2014/main" id="{6035E07A-B16F-4290-BCCB-996FE3CEACDC}"/>
              </a:ext>
            </a:extLst>
          </p:cNvPr>
          <p:cNvSpPr txBox="1"/>
          <p:nvPr/>
        </p:nvSpPr>
        <p:spPr>
          <a:xfrm>
            <a:off x="3239588" y="1799725"/>
            <a:ext cx="2160000" cy="2160000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6200000"/>
              </a:avLst>
            </a:prstTxWarp>
            <a:spAutoFit/>
          </a:bodyPr>
          <a:lstStyle/>
          <a:p>
            <a:r>
              <a:rPr lang="en-US" sz="400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Fontwork 40pt</a:t>
            </a:r>
          </a:p>
          <a:p>
            <a:r>
              <a:rPr lang="en-US" sz="400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type Circle curve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28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Liberation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8</cp:revision>
  <dcterms:created xsi:type="dcterms:W3CDTF">2021-10-17T14:58:34Z</dcterms:created>
  <dcterms:modified xsi:type="dcterms:W3CDTF">2021-10-17T16:26:58Z</dcterms:modified>
</cp:coreProperties>
</file>