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sldIdLst>
    <p:sldId id="256" r:id="rId2"/>
    <p:sldId id="259" r:id="rId3"/>
  </p:sldIdLst>
  <p:sldSz cx="9144000" cy="6096000"/>
  <p:notesSz cx="6858000" cy="9144000"/>
  <p:defaultTextStyle>
    <a:defPPr>
      <a:defRPr lang="de-DE"/>
    </a:defPPr>
    <a:lvl1pPr algn="l" rtl="0" eaLnBrk="0" fontAlgn="base" hangingPunct="0">
      <a:spcBef>
        <a:spcPct val="0"/>
      </a:spcBef>
      <a:spcAft>
        <a:spcPct val="0"/>
      </a:spcAft>
      <a:defRPr sz="14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14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14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14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14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algn="l" defTabSz="914400" rtl="0" eaLnBrk="1" latinLnBrk="0" hangingPunct="1">
      <a:defRPr sz="14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6pPr>
    <a:lvl7pPr marL="2743200" algn="l" defTabSz="914400" rtl="0" eaLnBrk="1" latinLnBrk="0" hangingPunct="1">
      <a:defRPr sz="14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7pPr>
    <a:lvl8pPr marL="3200400" algn="l" defTabSz="914400" rtl="0" eaLnBrk="1" latinLnBrk="0" hangingPunct="1">
      <a:defRPr sz="14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8pPr>
    <a:lvl9pPr marL="3657600" algn="l" defTabSz="914400" rtl="0" eaLnBrk="1" latinLnBrk="0" hangingPunct="1">
      <a:defRPr sz="14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9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Objects="1" showGuides="1">
      <p:cViewPr varScale="1">
        <p:scale>
          <a:sx n="91" d="100"/>
          <a:sy n="91" d="100"/>
        </p:scale>
        <p:origin x="235" y="62"/>
      </p:cViewPr>
      <p:guideLst>
        <p:guide orient="horz" pos="19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EC657F-A59C-4490-B446-5BB05BC03E4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996950"/>
            <a:ext cx="6858000" cy="2122488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717F212-45A1-4444-9CF4-DD3916E3851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201988"/>
            <a:ext cx="6858000" cy="147161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3940628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5B644D-2223-4ED7-A4A0-2D1D3A10F0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23850"/>
            <a:ext cx="7886700" cy="117951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88A860E-B1BF-485D-9DDC-EA3F5BD8859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1622425"/>
            <a:ext cx="7886700" cy="38687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2905668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62A1A51-00C0-4689-B4A1-E496D3CBDDC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23850"/>
            <a:ext cx="1971675" cy="5167313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97CC6DF-A984-47E8-A5B4-BBFA583195B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23850"/>
            <a:ext cx="5762625" cy="516731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572260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05D9AD-57D7-4359-834D-675D165ACA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23850"/>
            <a:ext cx="7886700" cy="117951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EBB75E-B7F8-41F8-842F-E98DF1035C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622425"/>
            <a:ext cx="7886700" cy="38687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3381611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589156-F707-4FAE-A062-93C385B7ED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519238"/>
            <a:ext cx="7886700" cy="2536825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5E51FC6-6D97-435F-BF1A-6B953EF62BA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079875"/>
            <a:ext cx="7886700" cy="13335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033175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8C344E-A64C-4AE1-A0C6-AF21039ABD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23850"/>
            <a:ext cx="7886700" cy="117951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5D250D-5D37-41E5-9B04-E455A4C38E9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622425"/>
            <a:ext cx="3867150" cy="38687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0E6972A-D445-42AF-A89D-FD749722191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622425"/>
            <a:ext cx="3867150" cy="38687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4078987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F8A711-65DA-4923-9BCF-3F0E7C0EE6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23850"/>
            <a:ext cx="7886700" cy="117951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836482D-509C-4B34-98A9-D5CD63F191E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493838"/>
            <a:ext cx="3868737" cy="73342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E6FFFB6-6758-4835-A495-C1A70BFCBE3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227263"/>
            <a:ext cx="3868737" cy="327501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E959ED8-363A-4244-88E5-56D57181E77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493838"/>
            <a:ext cx="3887788" cy="73342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B9FCC2B-D072-4B57-820D-C4C22D31903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227263"/>
            <a:ext cx="3887788" cy="327501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5911979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9AF79C-878B-41F6-988B-0572C3002D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23850"/>
            <a:ext cx="7886700" cy="117951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8452791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301953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80C70B-27AA-4B9E-9052-16FE6AD203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06400"/>
            <a:ext cx="2949575" cy="14224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902E32-08A8-4397-8728-D14EAF5B53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877888"/>
            <a:ext cx="4629150" cy="4332287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9A6BFDE-0551-47F7-AA46-DC3015EB9C4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1828800"/>
            <a:ext cx="2949575" cy="33877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401430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93D929-F1D7-4A5E-98B5-7E3434C3D6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06400"/>
            <a:ext cx="2949575" cy="14224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A23043B-E662-43B0-8FD6-127CFF67AB9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877888"/>
            <a:ext cx="4629150" cy="43322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8E31484-BFED-4ECC-A89E-82A737FD460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1828800"/>
            <a:ext cx="2949575" cy="33877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970582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legacyArchDown">
            <a:extLst>
              <a:ext uri="{FF2B5EF4-FFF2-40B4-BE49-F238E27FC236}">
                <a16:creationId xmlns:a16="http://schemas.microsoft.com/office/drawing/2014/main" id="{C300CBDE-3871-4600-BD72-EACCB5BEAE26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411413" y="1970088"/>
            <a:ext cx="4320000" cy="21590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spcFirstLastPara="1" wrap="square" fromWordArt="1">
            <a:prstTxWarp prst="textArchDown">
              <a:avLst>
                <a:gd name="adj" fmla="val 19365424"/>
              </a:avLst>
            </a:prstTxWarp>
          </a:bodyPr>
          <a:lstStyle/>
          <a:p>
            <a:r>
              <a:rPr lang="en-US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</a:gradFill>
                <a:latin typeface="Calibri" panose="02040503050406030204" pitchFamily="18" charset="0"/>
                <a:ea typeface="Calibri" panose="02040503050406030204" pitchFamily="18" charset="0"/>
              </a:rPr>
              <a:t>This is a long, long first line.</a:t>
            </a:r>
          </a:p>
          <a:p>
            <a:r>
              <a:rPr lang="en-US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</a:gradFill>
                <a:latin typeface="Calibri" panose="02040503050406030204" pitchFamily="18" charset="0"/>
                <a:ea typeface="Calibri" panose="02040503050406030204" pitchFamily="18" charset="0"/>
              </a:rPr>
              <a:t>Second line short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rrentWave">
            <a:extLst>
              <a:ext uri="{FF2B5EF4-FFF2-40B4-BE49-F238E27FC236}">
                <a16:creationId xmlns:a16="http://schemas.microsoft.com/office/drawing/2014/main" id="{6E180D73-37E3-430F-BD59-90DE4D2FD0FD}"/>
              </a:ext>
            </a:extLst>
          </p:cNvPr>
          <p:cNvSpPr txBox="1"/>
          <p:nvPr/>
        </p:nvSpPr>
        <p:spPr>
          <a:xfrm>
            <a:off x="2412000" y="1968000"/>
            <a:ext cx="4320000" cy="2160000"/>
          </a:xfrm>
          <a:prstGeom prst="rect">
            <a:avLst/>
          </a:prstGeom>
          <a:noFill/>
        </p:spPr>
        <p:txBody>
          <a:bodyPr wrap="square" rtlCol="0">
            <a:prstTxWarp prst="textWave1">
              <a:avLst>
                <a:gd name="adj1" fmla="val 12500"/>
                <a:gd name="adj2" fmla="val -5661"/>
              </a:avLst>
            </a:prstTxWarp>
            <a:noAutofit/>
          </a:bodyPr>
          <a:lstStyle/>
          <a:p>
            <a:r>
              <a:rPr lang="en-US"/>
              <a:t>This is a very long, long first line.</a:t>
            </a:r>
          </a:p>
          <a:p>
            <a:r>
              <a:rPr lang="en-US"/>
              <a:t>Second line short</a:t>
            </a:r>
          </a:p>
        </p:txBody>
      </p:sp>
    </p:spTree>
    <p:extLst>
      <p:ext uri="{BB962C8B-B14F-4D97-AF65-F5344CB8AC3E}">
        <p14:creationId xmlns:p14="http://schemas.microsoft.com/office/powerpoint/2010/main" val="3566830916"/>
      </p:ext>
    </p:extLst>
  </p:cSld>
  <p:clrMapOvr>
    <a:masterClrMapping/>
  </p:clrMapOvr>
</p:sld>
</file>

<file path=ppt/theme/theme1.xml><?xml version="1.0" encoding="utf-8"?>
<a:theme xmlns:a="http://schemas.openxmlformats.org/drawingml/2006/main" name="quer24x16.pot">
  <a:themeElements>
    <a:clrScheme name="quer24x16.po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quer24x16.pot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altLang="en-US" sz="1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anose="020F050202020403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altLang="en-US" sz="1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anose="020F0502020204030204" pitchFamily="34" charset="0"/>
          </a:defRPr>
        </a:defPPr>
      </a:lstStyle>
    </a:lnDef>
  </a:objectDefaults>
  <a:extraClrSchemeLst>
    <a:extraClrScheme>
      <a:clrScheme name="quer24x16.po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er24x16.pot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er24x16.pot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er24x16.pot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er24x16.pot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er24x16.pot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er24x16.pot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Office\Vorlagen\Präsentationen\quer24x16.pot</Template>
  <TotalTime>6</TotalTime>
  <Words>25</Words>
  <Application>Microsoft Office PowerPoint</Application>
  <PresentationFormat>Custom</PresentationFormat>
  <Paragraphs>4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</vt:lpstr>
      <vt:lpstr>Times New Roman</vt:lpstr>
      <vt:lpstr>quer24x16.pot</vt:lpstr>
      <vt:lpstr>PowerPoint Presentation</vt:lpstr>
      <vt:lpstr>PowerPoint Presentation</vt:lpstr>
    </vt:vector>
  </TitlesOfParts>
  <Company> 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Kein Folientitel</dc:title>
  <dc:creator>Regina Henschel</dc:creator>
  <cp:lastModifiedBy>Regina Henschel</cp:lastModifiedBy>
  <cp:revision>6</cp:revision>
  <dcterms:created xsi:type="dcterms:W3CDTF">2019-06-21T15:58:58Z</dcterms:created>
  <dcterms:modified xsi:type="dcterms:W3CDTF">2019-06-23T18:36:38Z</dcterms:modified>
</cp:coreProperties>
</file>