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4" r:id="rId1"/>
    <p:sldMasterId id="2147483652" r:id="rId2"/>
  </p:sldMasterIdLst>
  <p:sldIdLst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F4F2D-3E9D-4C72-8D27-BFEC61869AB4}" type="datetimeFigureOut">
              <a:rPr lang="en-US" smtClean="0"/>
              <a:t>5/17/2019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35E41-5694-444C-8EDC-6EA599AC1595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30932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F4F2D-3E9D-4C72-8D27-BFEC61869AB4}" type="datetimeFigureOut">
              <a:rPr lang="en-US" smtClean="0"/>
              <a:t>5/17/2019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35E41-5694-444C-8EDC-6EA599AC15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397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99BF4F2D-3E9D-4C72-8D27-BFEC61869AB4}" type="datetimeFigureOut">
              <a:rPr lang="en-US" smtClean="0"/>
              <a:t>5/17/2019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55935E41-5694-444C-8EDC-6EA599AC15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58326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BF4F2D-3E9D-4C72-8D27-BFEC61869AB4}" type="datetimeFigureOut">
              <a:rPr lang="en-US" smtClean="0"/>
              <a:t>5/17/2019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5935E41-5694-444C-8EDC-6EA599AC15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406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6662557-6DBB-41D0-9D3A-F41471CE279E}"/>
              </a:ext>
            </a:extLst>
          </p:cNvPr>
          <p:cNvSpPr/>
          <p:nvPr/>
        </p:nvSpPr>
        <p:spPr>
          <a:xfrm>
            <a:off x="2570922" y="2146852"/>
            <a:ext cx="3246782" cy="20673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100289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Century Gothic</vt:lpstr>
      <vt:lpstr>Trebuchet MS</vt:lpstr>
      <vt:lpstr>Wingdings 3</vt:lpstr>
      <vt:lpstr>Slice</vt:lpstr>
      <vt:lpstr>Facet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Tamás Zolnai</dc:creator>
  <cp:lastModifiedBy>Tamás Zolnai</cp:lastModifiedBy>
  <cp:revision>3</cp:revision>
  <dcterms:created xsi:type="dcterms:W3CDTF">2019-05-17T17:56:06Z</dcterms:created>
  <dcterms:modified xsi:type="dcterms:W3CDTF">2019-05-17T18:12:21Z</dcterms:modified>
</cp:coreProperties>
</file>