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14909F-F9D6-4A9F-8C5E-774C9DB0B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B198B0F-92D6-4234-B76B-31E4E28D7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DA18865-FEE0-4D50-959B-4A0098868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1DFB508-0956-4B3C-80DB-7323CDB3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70C4A99-846D-43D1-9F9B-D449DFEA1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614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2525EB7-BEF3-4896-A8E2-73BA7FD77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2462E33-3020-4E4A-8857-0256A7B99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ECED786-2BAA-4A74-944C-1435CE4BB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D2221AE-2300-4A53-938E-F6D8F2375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0F01CB9-9DA0-40ED-AA2C-EB7E4F88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6078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7084DA22-439F-400C-9D13-4FE1C23570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682E14D-0877-4C0F-BF19-6E453B0D90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AE2030C-19B4-4A02-9B33-5EF28FC8F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5214EB5-CDF7-4D33-B196-57D81A43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C962D9C-DDC2-4012-868B-85AC21532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063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66A3F6E-DA37-406D-A9F7-34D163EE5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35E589C-58A1-401E-9D07-F456332B9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626E77-24B6-4F99-8941-ED1B394FE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486A125-62EC-49C1-B8FC-55058CBEE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8655B17-6235-4852-B71F-2846455FD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3886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D5599F-C717-401C-9740-52D974FC9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25BD3BB-9DC1-494E-9248-F46FDE351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E8012A8-CBBA-4C91-A0A8-2015E14A1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2296128-A8A4-49A3-9A31-4756E9B0F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EE7B36F-87FF-4F9A-AD38-0557D05A7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408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36F5A9-CBA9-49A4-934A-9209FB3F8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CE81658-A652-4F84-895B-32BF42DA4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AF95596-4C0C-4365-9DEB-DB10DAEE0D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AAE6737-E834-4BA7-AEE3-9D3967AB6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DEAA930-411E-4619-9735-DB48211E7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E1BEC2F-F76E-4798-B99A-256A37D66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568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74A0141-40D4-49BC-8B45-017136F0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37D83CB-4D59-46DF-9C22-650631FA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24F3F06-B7AE-4685-9F11-CB6824626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AA4E88F-885E-4EA8-8292-41549F837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5A15460-A467-4D2B-BEB5-812A5DF535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64A25968-69B2-4C4B-89DD-56CD1BC3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347B3587-F871-4338-A7F1-EDEA63CCF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80FB6A8B-0829-4209-B5C7-EF702C3B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250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F677A77-B179-4EE9-961C-18584548C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4167A6AD-5BD4-456C-98B2-BDEBDF292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A813D03-25D9-4E3A-9E32-63E1837D4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960A25D8-EBE2-4702-8192-5432ABE77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1420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1C296FA-743A-4F72-A9A8-BB9578CAD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155ED29-F13C-4B96-94FB-FBEC5232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0E4405-2E43-446B-9B75-A018053EE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918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DC6E75-690B-49AC-AA1E-CCDFFE930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19B5062-CF87-45DC-B9ED-0D230F9B8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BA5A628-3D04-43A7-8FFC-EF35F8C60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06F9F31-BF37-4600-A1AB-A23B8A988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67DBF51-0A4D-4C10-B446-DDA73356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32175DB-17F3-4E53-B425-BFA31950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1116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57287FD-6A39-45C4-A9DD-2AF37BA6C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4A1FEF0-3600-4E02-B820-4EAD809409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42025EC-2D5D-4EA8-BAD4-C5C772B1B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367B0DF-2812-42AC-85D4-19821F515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CA50DC1-7885-4148-AF0D-23586E4C3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DDE7C8C-2001-4FB6-90AA-53E277023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798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9B6359A-B161-4A65-AFA1-95119D2D5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2AADC5E-2549-422E-8B3F-EEF83FF00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E9C4005-D75E-4C83-8A8F-AB44F4EE68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6BF1F-0579-4496-BD19-7C5C5469C146}" type="datetimeFigureOut">
              <a:rPr lang="hu-HU" smtClean="0"/>
              <a:t>2021. 05. 05.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DA18B3F-159E-4F94-867A-2CED3C744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6F7EAD8-5CB5-468C-8ADD-858EE7AF5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28A09-C517-4EAF-9EC0-7765D9F23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868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>
            <a:extLst>
              <a:ext uri="{FF2B5EF4-FFF2-40B4-BE49-F238E27FC236}">
                <a16:creationId xmlns:a16="http://schemas.microsoft.com/office/drawing/2014/main" id="{7F6E4DF1-0491-4A24-8E59-E3D4E9EFABEA}"/>
              </a:ext>
            </a:extLst>
          </p:cNvPr>
          <p:cNvSpPr/>
          <p:nvPr/>
        </p:nvSpPr>
        <p:spPr>
          <a:xfrm>
            <a:off x="1771650" y="2943224"/>
            <a:ext cx="3328987" cy="985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Repeat</a:t>
            </a:r>
            <a:r>
              <a:rPr lang="hu-HU" dirty="0"/>
              <a:t> 3 </a:t>
            </a:r>
            <a:r>
              <a:rPr lang="hu-HU" dirty="0" err="1"/>
              <a:t>times</a:t>
            </a:r>
            <a:endParaRPr lang="hu-HU" dirty="0"/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BE7C2F71-C34E-49C1-86B7-0237D2425779}"/>
              </a:ext>
            </a:extLst>
          </p:cNvPr>
          <p:cNvSpPr/>
          <p:nvPr/>
        </p:nvSpPr>
        <p:spPr>
          <a:xfrm>
            <a:off x="7343775" y="2943224"/>
            <a:ext cx="3328987" cy="985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Until</a:t>
            </a:r>
            <a:r>
              <a:rPr lang="hu-HU" dirty="0"/>
              <a:t> </a:t>
            </a:r>
            <a:r>
              <a:rPr lang="hu-HU" dirty="0" err="1"/>
              <a:t>Next</a:t>
            </a:r>
            <a:r>
              <a:rPr lang="hu-HU" dirty="0"/>
              <a:t> </a:t>
            </a:r>
            <a:r>
              <a:rPr lang="hu-HU" dirty="0" err="1"/>
              <a:t>Click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614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</Words>
  <Application>Microsoft Office PowerPoint</Application>
  <PresentationFormat>Szélesvásznú</PresentationFormat>
  <Paragraphs>2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8</cp:revision>
  <dcterms:created xsi:type="dcterms:W3CDTF">2021-05-04T13:24:38Z</dcterms:created>
  <dcterms:modified xsi:type="dcterms:W3CDTF">2021-05-05T08:15:48Z</dcterms:modified>
</cp:coreProperties>
</file>