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purl.oclc.org/ooxml/officeDocument/relationships/metadata/thumbnail" Target="docProps/thumbnail.jpeg"/><Relationship Id="rId1" Type="http://purl.oclc.org/ooxml/officeDocument/relationships/officeDocument" Target="ppt/presentation.xml"/><Relationship Id="rId4" Type="http://purl.oclc.org/ooxml/officeDocument/relationships/extendedProperties" Target="docProps/app.xml"/></Relationships>
</file>

<file path=ppt/presentation.xml><?xml version="1.0" encoding="utf-8"?>
<p:presentation xmlns:a="http://purl.oclc.org/ooxml/drawingml/main" xmlns:r="http://purl.oclc.org/ooxml/officeDocument/relationships" xmlns:p="http://purl.oclc.org/ooxml/presentationml/main" saveSubsetFonts="1" conformance="strict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purl.oclc.org/ooxml/drawingml/main" xmlns:r="http://purl.oclc.org/ooxml/officeDocument/relationships" xmlns:p="http://purl.oclc.org/ooxml/presentationml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purl.oclc.org/ooxml/drawingml/main" def="{5C22544A-7EE6-4342-B048-85BDC9FD1C3A}"/>
</file>

<file path=ppt/viewProps.xml><?xml version="1.0" encoding="utf-8"?>
<p:viewPr xmlns:a="http://purl.oclc.org/ooxml/drawingml/main" xmlns:r="http://purl.oclc.org/ooxml/officeDocument/relationships" xmlns:p="http://purl.oclc.org/ooxml/presentationml/main">
  <p:normalViewPr horzBarState="maximized">
    <p:restoredLeft sz="14.988%" autoAdjust="0"/>
    <p:restoredTop sz="94.66%"/>
  </p:normalViewPr>
  <p:slideViewPr>
    <p:cSldViewPr snapToGrid="0">
      <p:cViewPr varScale="1">
        <p:scale>
          <a:sx n="62" d="100"/>
          <a:sy n="62" d="100"/>
        </p:scale>
        <p:origin x="62" y="24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purl.oclc.org/ooxml/officeDocument/relationships/presProps" Target="presProps.xml"/><Relationship Id="rId2" Type="http://purl.oclc.org/ooxml/officeDocument/relationships/slide" Target="slides/slide1.xml"/><Relationship Id="rId1" Type="http://purl.oclc.org/ooxml/officeDocument/relationships/slideMaster" Target="slideMasters/slideMaster1.xml"/><Relationship Id="rId6" Type="http://purl.oclc.org/ooxml/officeDocument/relationships/tableStyles" Target="tableStyles.xml"/><Relationship Id="rId5" Type="http://purl.oclc.org/ooxml/officeDocument/relationships/theme" Target="theme/theme1.xml"/><Relationship Id="rId4" Type="http://purl.oclc.org/ooxml/officeDocument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purl.oclc.org/ooxml/officeDocument/relationships/slideMaster" Target="../slideMasters/slideMaster1.xml"/></Relationships>
</file>

<file path=ppt/slideLayouts/slideLayout1.xml><?xml version="1.0" encoding="utf-8"?>
<p:sldLayout xmlns:a="http://purl.oclc.org/ooxml/drawingml/main" xmlns:r="http://purl.oclc.org/ooxml/officeDocument/relationships" xmlns:p="http://purl.oclc.org/ooxml/presentationml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D76D4AA-FCEB-4DED-B0F1-C6CBA77E4D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A060EA-60C9-4078-A22E-DD344003B92E}" type="datetimeFigureOut">
              <a:rPr lang="en-US" smtClean="0"/>
              <a:t>03-Aug-18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167178B-0229-49FD-8D58-3FC96721D2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B4F35BB-62DE-4A78-980C-5BA9A60A72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51252A-2FA5-4861-B3BB-BD40E9158C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37245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purl.oclc.org/ooxml/officeDocument/relationships/theme" Target="../theme/theme1.xml"/><Relationship Id="rId1" Type="http://purl.oclc.org/ooxml/officeDocument/relationships/slideLayout" Target="../slideLayouts/slideLayout1.xml"/></Relationships>
</file>

<file path=ppt/slideMasters/slideMaster1.xml><?xml version="1.0" encoding="utf-8"?>
<p:sldMaster xmlns:a="http://purl.oclc.org/ooxml/drawingml/main" xmlns:r="http://purl.oclc.org/ooxml/officeDocument/relationships" xmlns:p="http://purl.oclc.org/ooxml/presentationml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0BF86B7-5305-41F5-8B04-CC2618F2ED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715D391-508F-4F45-9F7D-5993C0A8399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3E584C7-B9FF-4697-A0AA-B93C521FBDF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%"/>
                  </a:schemeClr>
                </a:solidFill>
              </a:defRPr>
            </a:lvl1pPr>
          </a:lstStyle>
          <a:p>
            <a:fld id="{EDA060EA-60C9-4078-A22E-DD344003B92E}" type="datetimeFigureOut">
              <a:rPr lang="en-US" smtClean="0"/>
              <a:t>03-Aug-18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DAD702-EA9C-4DDC-9EED-2A3E3958935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%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564BE9F-F8ED-4D64-9A1D-58ACAB0DFB6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%"/>
                  </a:schemeClr>
                </a:solidFill>
              </a:defRPr>
            </a:lvl1pPr>
          </a:lstStyle>
          <a:p>
            <a:fld id="{4451252A-2FA5-4861-B3BB-BD40E9158C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83891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</p:sldLayoutIdLst>
  <p:txStyles>
    <p:titleStyle>
      <a:lvl1pPr algn="l" defTabSz="914400" rtl="0" eaLnBrk="1" latinLnBrk="0" hangingPunct="1">
        <a:lnSpc>
          <a:spcPct val="90%"/>
        </a:lnSpc>
        <a:spcBef>
          <a:spcPct val="0%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%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%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%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%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%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%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%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%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%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purl.oclc.org/ooxml/officeDocument/relationships/slideLayout" Target="../slideLayouts/slideLayout1.xml"/></Relationships>
</file>

<file path=ppt/slides/slide1.xml><?xml version="1.0" encoding="utf-8"?>
<p:sld xmlns:a="http://purl.oclc.org/ooxml/drawingml/main" xmlns:r="http://purl.oclc.org/ooxml/officeDocument/relationships" xmlns:p="http://purl.oclc.org/ooxml/presentationml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4E53B2D8-1E3D-45F0-BC2A-2A14878C5241}"/>
              </a:ext>
            </a:extLst>
          </p:cNvPr>
          <p:cNvSpPr/>
          <p:nvPr/>
        </p:nvSpPr>
        <p:spPr>
          <a:xfrm>
            <a:off x="4888105" y="2967335"/>
            <a:ext cx="2415790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cap="none" spc="0" dirty="0">
                <a:ln w="9525">
                  <a:solidFill>
                    <a:srgbClr val="7030A0"/>
                  </a:solidFill>
                  <a:prstDash val="solid"/>
                </a:ln>
                <a:solidFill>
                  <a:srgbClr val="00B050"/>
                </a:solidFill>
              </a:rPr>
              <a:t>My Test</a:t>
            </a:r>
          </a:p>
        </p:txBody>
      </p:sp>
    </p:spTree>
    <p:extLst>
      <p:ext uri="{BB962C8B-B14F-4D97-AF65-F5344CB8AC3E}">
        <p14:creationId xmlns:p14="http://schemas.microsoft.com/office/powerpoint/2010/main" val="1606109417"/>
      </p:ext>
    </p:extLst>
  </p:cSld>
  <p:clrMapOvr>
    <a:masterClrMapping/>
  </p:clrMapOvr>
</p:sld>
</file>

<file path=ppt/theme/theme1.xml><?xml version="1.0" encoding="utf-8"?>
<a:theme xmlns:a="http://purl.oclc.org/ooxml/drawingml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%">
              <a:schemeClr val="phClr">
                <a:lumMod val="110%"/>
                <a:satMod val="105%"/>
                <a:tint val="67%"/>
              </a:schemeClr>
            </a:gs>
            <a:gs pos="50%">
              <a:schemeClr val="phClr">
                <a:lumMod val="105%"/>
                <a:satMod val="103%"/>
                <a:tint val="73%"/>
              </a:schemeClr>
            </a:gs>
            <a:gs pos="100%">
              <a:schemeClr val="phClr">
                <a:lumMod val="105%"/>
                <a:satMod val="109%"/>
                <a:tint val="81%"/>
              </a:schemeClr>
            </a:gs>
          </a:gsLst>
          <a:lin ang="5400000" scaled="0"/>
        </a:gradFill>
        <a:gradFill rotWithShape="1">
          <a:gsLst>
            <a:gs pos="0%">
              <a:schemeClr val="phClr">
                <a:satMod val="103%"/>
                <a:lumMod val="102%"/>
                <a:tint val="94%"/>
              </a:schemeClr>
            </a:gs>
            <a:gs pos="50%">
              <a:schemeClr val="phClr">
                <a:satMod val="110%"/>
                <a:lumMod val="100%"/>
                <a:shade val="100%"/>
              </a:schemeClr>
            </a:gs>
            <a:gs pos="100%">
              <a:schemeClr val="phClr">
                <a:lumMod val="99%"/>
                <a:satMod val="120%"/>
                <a:shade val="78%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%"/>
        </a:ln>
        <a:ln w="12700" cap="flat" cmpd="sng" algn="ctr">
          <a:solidFill>
            <a:schemeClr val="phClr"/>
          </a:solidFill>
          <a:prstDash val="solid"/>
          <a:miter lim="800%"/>
        </a:ln>
        <a:ln w="19050" cap="flat" cmpd="sng" algn="ctr">
          <a:solidFill>
            <a:schemeClr val="phClr"/>
          </a:solidFill>
          <a:prstDash val="solid"/>
          <a:miter lim="800%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%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%"/>
            <a:satMod val="170%"/>
          </a:schemeClr>
        </a:solidFill>
        <a:gradFill rotWithShape="1">
          <a:gsLst>
            <a:gs pos="0%">
              <a:schemeClr val="phClr">
                <a:tint val="93%"/>
                <a:satMod val="150%"/>
                <a:shade val="98%"/>
                <a:lumMod val="102%"/>
              </a:schemeClr>
            </a:gs>
            <a:gs pos="50%">
              <a:schemeClr val="phClr">
                <a:tint val="98%"/>
                <a:satMod val="130%"/>
                <a:shade val="90%"/>
                <a:lumMod val="103%"/>
              </a:schemeClr>
            </a:gs>
            <a:gs pos="100%">
              <a:schemeClr val="phClr">
                <a:shade val="63%"/>
                <a:satMod val="120%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purl.oclc.org/ooxml/officeDocument/extendedProperties" xmlns:vt="http://purl.oclc.org/ooxml/officeDocument/docPropsVTypes">
  <TotalTime>3</TotalTime>
  <Words>2</Words>
  <Application>Microsoft Office PowerPoint</Application>
  <PresentationFormat>Widescreen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Regina Henschel</dc:creator>
  <cp:lastModifiedBy>Regina Henschel</cp:lastModifiedBy>
  <cp:revision>1</cp:revision>
  <dcterms:created xsi:type="dcterms:W3CDTF">2018-08-03T21:16:22Z</dcterms:created>
  <dcterms:modified xsi:type="dcterms:W3CDTF">2018-08-03T21:19:56Z</dcterms:modified>
</cp:coreProperties>
</file>