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707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5640" userDrawn="1">
          <p15:clr>
            <a:srgbClr val="A4A3A4"/>
          </p15:clr>
        </p15:guide>
        <p15:guide id="3" orient="horz" pos="420" userDrawn="1">
          <p15:clr>
            <a:srgbClr val="A4A3A4"/>
          </p15:clr>
        </p15:guide>
        <p15:guide id="4" pos="2880" userDrawn="1">
          <p15:clr>
            <a:srgbClr val="A4A3A4"/>
          </p15:clr>
        </p15:guide>
        <p15:guide id="5" pos="120" userDrawn="1">
          <p15:clr>
            <a:srgbClr val="A4A3A4"/>
          </p15:clr>
        </p15:guide>
        <p15:guide id="6" orient="horz" pos="180" userDrawn="1">
          <p15:clr>
            <a:srgbClr val="A4A3A4"/>
          </p15:clr>
        </p15:guide>
        <p15:guide id="7" orient="horz" pos="31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ECECEC"/>
    <a:srgbClr val="626161"/>
    <a:srgbClr val="1B8EC5"/>
    <a:srgbClr val="015289"/>
    <a:srgbClr val="6AC6EF"/>
    <a:srgbClr val="FDB930"/>
    <a:srgbClr val="F37441"/>
    <a:srgbClr val="FFD545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726" y="108"/>
      </p:cViewPr>
      <p:guideLst>
        <p:guide orient="horz" pos="1620"/>
        <p:guide pos="5640"/>
        <p:guide orient="horz" pos="420"/>
        <p:guide pos="2880"/>
        <p:guide pos="120"/>
        <p:guide orient="horz" pos="180"/>
        <p:guide orient="horz" pos="31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47" d="100"/>
          <a:sy n="47" d="100"/>
        </p:scale>
        <p:origin x="2898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2E3446-C668-0D46-A475-03A018C9F99C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FBF56-9358-E64E-A12C-E94F23D77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56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D2418-5498-496B-9B3E-912B9D6443B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A5EBE-E194-4A8A-BBBE-6B90DE9885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701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 slide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5395"/>
            <a:ext cx="3200400" cy="909593"/>
          </a:xfrm>
          <a:prstGeom prst="rect">
            <a:avLst/>
          </a:prstGeom>
          <a:noFill/>
        </p:spPr>
        <p:txBody>
          <a:bodyPr wrap="square" lIns="0" rtlCol="0" anchor="t" anchorCtr="0">
            <a:noAutofit/>
          </a:bodyPr>
          <a:lstStyle>
            <a:lvl1pPr marL="0" algn="l">
              <a:lnSpc>
                <a:spcPct val="98000"/>
              </a:lnSpc>
              <a:tabLst>
                <a:tab pos="457200" algn="l"/>
              </a:tabLst>
              <a:defRPr lang="en-US" sz="2600" u="sng" dirty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marL="0" lvl="0" algn="l"/>
            <a:r>
              <a:rPr lang="en-US" dirty="0"/>
              <a:t>Click to add title</a:t>
            </a:r>
            <a:br>
              <a:rPr lang="en-US" dirty="0"/>
            </a:br>
            <a:r>
              <a:rPr lang="en-US" dirty="0"/>
              <a:t>in two lines</a:t>
            </a:r>
          </a:p>
        </p:txBody>
      </p:sp>
    </p:spTree>
    <p:extLst>
      <p:ext uri="{BB962C8B-B14F-4D97-AF65-F5344CB8AC3E}">
        <p14:creationId xmlns:p14="http://schemas.microsoft.com/office/powerpoint/2010/main" val="3233319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019" y="256032"/>
            <a:ext cx="320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0" eaLnBrk="0" hangingPunct="0">
              <a:spcBef>
                <a:spcPct val="20000"/>
              </a:spcBef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19" y="1248937"/>
            <a:ext cx="8627806" cy="3484555"/>
          </a:xfrm>
          <a:prstGeom prst="rect">
            <a:avLst/>
          </a:prstGeom>
        </p:spPr>
        <p:txBody>
          <a:bodyPr lIns="45720" tIns="45720" rIns="45720" bIns="45720" anchor="t" anchorCtr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10" name="Group 109"/>
          <p:cNvGrpSpPr/>
          <p:nvPr userDrawn="1"/>
        </p:nvGrpSpPr>
        <p:grpSpPr>
          <a:xfrm>
            <a:off x="4006715" y="-155461"/>
            <a:ext cx="152400" cy="122115"/>
            <a:chOff x="7983415" y="6582508"/>
            <a:chExt cx="152400" cy="486507"/>
          </a:xfrm>
        </p:grpSpPr>
        <p:cxnSp>
          <p:nvCxnSpPr>
            <p:cNvPr id="111" name="Straight Connector 110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Group 112"/>
          <p:cNvGrpSpPr/>
          <p:nvPr userDrawn="1"/>
        </p:nvGrpSpPr>
        <p:grpSpPr>
          <a:xfrm>
            <a:off x="3540588" y="-155461"/>
            <a:ext cx="152400" cy="122115"/>
            <a:chOff x="7983415" y="6582508"/>
            <a:chExt cx="152400" cy="486507"/>
          </a:xfrm>
        </p:grpSpPr>
        <p:cxnSp>
          <p:nvCxnSpPr>
            <p:cNvPr id="114" name="Straight Connector 113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Group 115"/>
          <p:cNvGrpSpPr/>
          <p:nvPr userDrawn="1"/>
        </p:nvGrpSpPr>
        <p:grpSpPr>
          <a:xfrm>
            <a:off x="3074461" y="-155461"/>
            <a:ext cx="152400" cy="122115"/>
            <a:chOff x="7983415" y="6582508"/>
            <a:chExt cx="152400" cy="486507"/>
          </a:xfrm>
        </p:grpSpPr>
        <p:cxnSp>
          <p:nvCxnSpPr>
            <p:cNvPr id="117" name="Straight Connector 116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/>
          <p:cNvGrpSpPr/>
          <p:nvPr userDrawn="1"/>
        </p:nvGrpSpPr>
        <p:grpSpPr>
          <a:xfrm>
            <a:off x="2608334" y="-155461"/>
            <a:ext cx="152400" cy="122115"/>
            <a:chOff x="7983415" y="6582508"/>
            <a:chExt cx="152400" cy="486507"/>
          </a:xfrm>
        </p:grpSpPr>
        <p:cxnSp>
          <p:nvCxnSpPr>
            <p:cNvPr id="120" name="Straight Connector 119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up 121"/>
          <p:cNvGrpSpPr/>
          <p:nvPr userDrawn="1"/>
        </p:nvGrpSpPr>
        <p:grpSpPr>
          <a:xfrm>
            <a:off x="2142207" y="-155461"/>
            <a:ext cx="152400" cy="122115"/>
            <a:chOff x="7983415" y="6582508"/>
            <a:chExt cx="152400" cy="486507"/>
          </a:xfrm>
        </p:grpSpPr>
        <p:cxnSp>
          <p:nvCxnSpPr>
            <p:cNvPr id="123" name="Straight Connector 122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oup 124"/>
          <p:cNvGrpSpPr/>
          <p:nvPr userDrawn="1"/>
        </p:nvGrpSpPr>
        <p:grpSpPr>
          <a:xfrm>
            <a:off x="1676080" y="-155461"/>
            <a:ext cx="152400" cy="122115"/>
            <a:chOff x="7983415" y="6582508"/>
            <a:chExt cx="152400" cy="486507"/>
          </a:xfrm>
        </p:grpSpPr>
        <p:cxnSp>
          <p:nvCxnSpPr>
            <p:cNvPr id="126" name="Straight Connector 125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9" name="Straight Connector 168"/>
          <p:cNvCxnSpPr/>
          <p:nvPr userDrawn="1"/>
        </p:nvCxnSpPr>
        <p:spPr>
          <a:xfrm>
            <a:off x="430099" y="-155461"/>
            <a:ext cx="0" cy="122115"/>
          </a:xfrm>
          <a:prstGeom prst="line">
            <a:avLst/>
          </a:prstGeom>
          <a:ln w="31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0" name="Group 169"/>
          <p:cNvGrpSpPr/>
          <p:nvPr userDrawn="1"/>
        </p:nvGrpSpPr>
        <p:grpSpPr>
          <a:xfrm>
            <a:off x="743826" y="-155461"/>
            <a:ext cx="152400" cy="122115"/>
            <a:chOff x="7983415" y="6582508"/>
            <a:chExt cx="152400" cy="486507"/>
          </a:xfrm>
        </p:grpSpPr>
        <p:cxnSp>
          <p:nvCxnSpPr>
            <p:cNvPr id="171" name="Straight Connector 170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6" name="Group 175"/>
          <p:cNvGrpSpPr/>
          <p:nvPr userDrawn="1"/>
        </p:nvGrpSpPr>
        <p:grpSpPr>
          <a:xfrm>
            <a:off x="1209953" y="-155461"/>
            <a:ext cx="152400" cy="122115"/>
            <a:chOff x="7983415" y="6582508"/>
            <a:chExt cx="152400" cy="486507"/>
          </a:xfrm>
        </p:grpSpPr>
        <p:cxnSp>
          <p:nvCxnSpPr>
            <p:cNvPr id="177" name="Straight Connector 176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3" name="Group 232"/>
          <p:cNvGrpSpPr/>
          <p:nvPr userDrawn="1"/>
        </p:nvGrpSpPr>
        <p:grpSpPr>
          <a:xfrm>
            <a:off x="7269604" y="-155461"/>
            <a:ext cx="152400" cy="122115"/>
            <a:chOff x="7983415" y="6582508"/>
            <a:chExt cx="152400" cy="486507"/>
          </a:xfrm>
        </p:grpSpPr>
        <p:cxnSp>
          <p:nvCxnSpPr>
            <p:cNvPr id="234" name="Straight Connector 233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/>
            <p:cNvCxnSpPr/>
            <p:nvPr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6" name="Group 235"/>
          <p:cNvGrpSpPr/>
          <p:nvPr userDrawn="1"/>
        </p:nvGrpSpPr>
        <p:grpSpPr>
          <a:xfrm>
            <a:off x="6803477" y="-155461"/>
            <a:ext cx="152400" cy="122115"/>
            <a:chOff x="7983415" y="6582508"/>
            <a:chExt cx="152400" cy="486507"/>
          </a:xfrm>
        </p:grpSpPr>
        <p:cxnSp>
          <p:nvCxnSpPr>
            <p:cNvPr id="237" name="Straight Connector 236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9" name="Group 238"/>
          <p:cNvGrpSpPr/>
          <p:nvPr userDrawn="1"/>
        </p:nvGrpSpPr>
        <p:grpSpPr>
          <a:xfrm>
            <a:off x="6337350" y="-155461"/>
            <a:ext cx="152400" cy="122115"/>
            <a:chOff x="7983415" y="6582508"/>
            <a:chExt cx="152400" cy="486507"/>
          </a:xfrm>
        </p:grpSpPr>
        <p:cxnSp>
          <p:nvCxnSpPr>
            <p:cNvPr id="240" name="Straight Connector 239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2" name="Group 241"/>
          <p:cNvGrpSpPr/>
          <p:nvPr userDrawn="1"/>
        </p:nvGrpSpPr>
        <p:grpSpPr>
          <a:xfrm>
            <a:off x="5871223" y="-155461"/>
            <a:ext cx="152400" cy="122115"/>
            <a:chOff x="7983415" y="6582508"/>
            <a:chExt cx="152400" cy="486507"/>
          </a:xfrm>
        </p:grpSpPr>
        <p:cxnSp>
          <p:nvCxnSpPr>
            <p:cNvPr id="243" name="Straight Connector 242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5" name="Group 244"/>
          <p:cNvGrpSpPr/>
          <p:nvPr userDrawn="1"/>
        </p:nvGrpSpPr>
        <p:grpSpPr>
          <a:xfrm>
            <a:off x="5405096" y="-155461"/>
            <a:ext cx="152400" cy="122115"/>
            <a:chOff x="7983415" y="6582508"/>
            <a:chExt cx="152400" cy="486507"/>
          </a:xfrm>
        </p:grpSpPr>
        <p:cxnSp>
          <p:nvCxnSpPr>
            <p:cNvPr id="246" name="Straight Connector 245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8" name="Group 247"/>
          <p:cNvGrpSpPr/>
          <p:nvPr userDrawn="1"/>
        </p:nvGrpSpPr>
        <p:grpSpPr>
          <a:xfrm>
            <a:off x="4938969" y="-155461"/>
            <a:ext cx="152400" cy="122115"/>
            <a:chOff x="7983415" y="6582508"/>
            <a:chExt cx="152400" cy="486507"/>
          </a:xfrm>
        </p:grpSpPr>
        <p:cxnSp>
          <p:nvCxnSpPr>
            <p:cNvPr id="249" name="Straight Connector 248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4" name="Group 253"/>
          <p:cNvGrpSpPr/>
          <p:nvPr userDrawn="1"/>
        </p:nvGrpSpPr>
        <p:grpSpPr>
          <a:xfrm>
            <a:off x="4472842" y="-155461"/>
            <a:ext cx="152400" cy="122115"/>
            <a:chOff x="7983415" y="6582508"/>
            <a:chExt cx="152400" cy="486507"/>
          </a:xfrm>
        </p:grpSpPr>
        <p:cxnSp>
          <p:nvCxnSpPr>
            <p:cNvPr id="255" name="Straight Connector 254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8" name="Straight Connector 267"/>
          <p:cNvCxnSpPr/>
          <p:nvPr userDrawn="1"/>
        </p:nvCxnSpPr>
        <p:spPr>
          <a:xfrm>
            <a:off x="8667987" y="-155461"/>
            <a:ext cx="0" cy="122115"/>
          </a:xfrm>
          <a:prstGeom prst="line">
            <a:avLst/>
          </a:prstGeom>
          <a:ln w="31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9" name="Group 268"/>
          <p:cNvGrpSpPr/>
          <p:nvPr userDrawn="1"/>
        </p:nvGrpSpPr>
        <p:grpSpPr>
          <a:xfrm>
            <a:off x="8201858" y="-155461"/>
            <a:ext cx="152400" cy="122115"/>
            <a:chOff x="7983415" y="6582508"/>
            <a:chExt cx="152400" cy="486507"/>
          </a:xfrm>
        </p:grpSpPr>
        <p:cxnSp>
          <p:nvCxnSpPr>
            <p:cNvPr id="270" name="Straight Connector 269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2" name="Group 271"/>
          <p:cNvGrpSpPr/>
          <p:nvPr userDrawn="1"/>
        </p:nvGrpSpPr>
        <p:grpSpPr>
          <a:xfrm>
            <a:off x="7735731" y="-155461"/>
            <a:ext cx="152400" cy="122115"/>
            <a:chOff x="7983415" y="6582508"/>
            <a:chExt cx="152400" cy="486507"/>
          </a:xfrm>
        </p:grpSpPr>
        <p:cxnSp>
          <p:nvCxnSpPr>
            <p:cNvPr id="273" name="Straight Connector 272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Straight Connector 273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2" name="Group 331"/>
          <p:cNvGrpSpPr/>
          <p:nvPr userDrawn="1"/>
        </p:nvGrpSpPr>
        <p:grpSpPr>
          <a:xfrm>
            <a:off x="4006715" y="5185797"/>
            <a:ext cx="152400" cy="122115"/>
            <a:chOff x="7983415" y="6582508"/>
            <a:chExt cx="152400" cy="486507"/>
          </a:xfrm>
        </p:grpSpPr>
        <p:cxnSp>
          <p:nvCxnSpPr>
            <p:cNvPr id="333" name="Straight Connector 332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Straight Connector 333"/>
            <p:cNvCxnSpPr/>
            <p:nvPr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5" name="Group 334"/>
          <p:cNvGrpSpPr/>
          <p:nvPr userDrawn="1"/>
        </p:nvGrpSpPr>
        <p:grpSpPr>
          <a:xfrm>
            <a:off x="3540588" y="5185797"/>
            <a:ext cx="152400" cy="122115"/>
            <a:chOff x="7983415" y="6582508"/>
            <a:chExt cx="152400" cy="486507"/>
          </a:xfrm>
        </p:grpSpPr>
        <p:cxnSp>
          <p:nvCxnSpPr>
            <p:cNvPr id="336" name="Straight Connector 335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Straight Connector 336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8" name="Group 337"/>
          <p:cNvGrpSpPr/>
          <p:nvPr userDrawn="1"/>
        </p:nvGrpSpPr>
        <p:grpSpPr>
          <a:xfrm>
            <a:off x="3074461" y="5185797"/>
            <a:ext cx="152400" cy="122115"/>
            <a:chOff x="7983415" y="6582508"/>
            <a:chExt cx="152400" cy="486507"/>
          </a:xfrm>
        </p:grpSpPr>
        <p:cxnSp>
          <p:nvCxnSpPr>
            <p:cNvPr id="339" name="Straight Connector 338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Straight Connector 339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1" name="Group 340"/>
          <p:cNvGrpSpPr/>
          <p:nvPr userDrawn="1"/>
        </p:nvGrpSpPr>
        <p:grpSpPr>
          <a:xfrm>
            <a:off x="2608334" y="5185797"/>
            <a:ext cx="152400" cy="122115"/>
            <a:chOff x="7983415" y="6582508"/>
            <a:chExt cx="152400" cy="486507"/>
          </a:xfrm>
        </p:grpSpPr>
        <p:cxnSp>
          <p:nvCxnSpPr>
            <p:cNvPr id="342" name="Straight Connector 341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Straight Connector 342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4" name="Group 343"/>
          <p:cNvGrpSpPr/>
          <p:nvPr userDrawn="1"/>
        </p:nvGrpSpPr>
        <p:grpSpPr>
          <a:xfrm>
            <a:off x="2142207" y="5185797"/>
            <a:ext cx="152400" cy="122115"/>
            <a:chOff x="7983415" y="6582508"/>
            <a:chExt cx="152400" cy="486507"/>
          </a:xfrm>
        </p:grpSpPr>
        <p:cxnSp>
          <p:nvCxnSpPr>
            <p:cNvPr id="345" name="Straight Connector 344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6" name="Straight Connector 345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7" name="Group 346"/>
          <p:cNvGrpSpPr/>
          <p:nvPr userDrawn="1"/>
        </p:nvGrpSpPr>
        <p:grpSpPr>
          <a:xfrm>
            <a:off x="1676080" y="5185797"/>
            <a:ext cx="152400" cy="122115"/>
            <a:chOff x="7983415" y="6582508"/>
            <a:chExt cx="152400" cy="486507"/>
          </a:xfrm>
        </p:grpSpPr>
        <p:cxnSp>
          <p:nvCxnSpPr>
            <p:cNvPr id="348" name="Straight Connector 347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9" name="Straight Connector 348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50" name="Straight Connector 349"/>
          <p:cNvCxnSpPr/>
          <p:nvPr userDrawn="1"/>
        </p:nvCxnSpPr>
        <p:spPr>
          <a:xfrm>
            <a:off x="430099" y="5185797"/>
            <a:ext cx="0" cy="122115"/>
          </a:xfrm>
          <a:prstGeom prst="line">
            <a:avLst/>
          </a:prstGeom>
          <a:ln w="31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1" name="Group 350"/>
          <p:cNvGrpSpPr/>
          <p:nvPr userDrawn="1"/>
        </p:nvGrpSpPr>
        <p:grpSpPr>
          <a:xfrm>
            <a:off x="743826" y="5185797"/>
            <a:ext cx="152400" cy="122115"/>
            <a:chOff x="7983415" y="6582508"/>
            <a:chExt cx="152400" cy="486507"/>
          </a:xfrm>
        </p:grpSpPr>
        <p:cxnSp>
          <p:nvCxnSpPr>
            <p:cNvPr id="352" name="Straight Connector 351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Straight Connector 352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4" name="Group 353"/>
          <p:cNvGrpSpPr/>
          <p:nvPr userDrawn="1"/>
        </p:nvGrpSpPr>
        <p:grpSpPr>
          <a:xfrm>
            <a:off x="1209953" y="5185797"/>
            <a:ext cx="152400" cy="122115"/>
            <a:chOff x="7983415" y="6582508"/>
            <a:chExt cx="152400" cy="486507"/>
          </a:xfrm>
        </p:grpSpPr>
        <p:cxnSp>
          <p:nvCxnSpPr>
            <p:cNvPr id="355" name="Straight Connector 354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6" name="Straight Connector 355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7" name="Group 356"/>
          <p:cNvGrpSpPr/>
          <p:nvPr userDrawn="1"/>
        </p:nvGrpSpPr>
        <p:grpSpPr>
          <a:xfrm>
            <a:off x="7269604" y="5185797"/>
            <a:ext cx="152400" cy="122115"/>
            <a:chOff x="7983415" y="6582508"/>
            <a:chExt cx="152400" cy="486507"/>
          </a:xfrm>
        </p:grpSpPr>
        <p:cxnSp>
          <p:nvCxnSpPr>
            <p:cNvPr id="358" name="Straight Connector 357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Straight Connector 358"/>
            <p:cNvCxnSpPr/>
            <p:nvPr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0" name="Group 359"/>
          <p:cNvGrpSpPr/>
          <p:nvPr userDrawn="1"/>
        </p:nvGrpSpPr>
        <p:grpSpPr>
          <a:xfrm>
            <a:off x="6803477" y="5185797"/>
            <a:ext cx="152400" cy="122115"/>
            <a:chOff x="7983415" y="6582508"/>
            <a:chExt cx="152400" cy="486507"/>
          </a:xfrm>
        </p:grpSpPr>
        <p:cxnSp>
          <p:nvCxnSpPr>
            <p:cNvPr id="361" name="Straight Connector 360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Straight Connector 361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3" name="Group 362"/>
          <p:cNvGrpSpPr/>
          <p:nvPr userDrawn="1"/>
        </p:nvGrpSpPr>
        <p:grpSpPr>
          <a:xfrm>
            <a:off x="6337350" y="5185797"/>
            <a:ext cx="152400" cy="122115"/>
            <a:chOff x="7983415" y="6582508"/>
            <a:chExt cx="152400" cy="486507"/>
          </a:xfrm>
        </p:grpSpPr>
        <p:cxnSp>
          <p:nvCxnSpPr>
            <p:cNvPr id="364" name="Straight Connector 363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Straight Connector 364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6" name="Group 365"/>
          <p:cNvGrpSpPr/>
          <p:nvPr userDrawn="1"/>
        </p:nvGrpSpPr>
        <p:grpSpPr>
          <a:xfrm>
            <a:off x="5871223" y="5185797"/>
            <a:ext cx="152400" cy="122115"/>
            <a:chOff x="7983415" y="6582508"/>
            <a:chExt cx="152400" cy="486507"/>
          </a:xfrm>
        </p:grpSpPr>
        <p:cxnSp>
          <p:nvCxnSpPr>
            <p:cNvPr id="367" name="Straight Connector 366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Straight Connector 367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9" name="Group 368"/>
          <p:cNvGrpSpPr/>
          <p:nvPr userDrawn="1"/>
        </p:nvGrpSpPr>
        <p:grpSpPr>
          <a:xfrm>
            <a:off x="5405096" y="5185797"/>
            <a:ext cx="152400" cy="122115"/>
            <a:chOff x="7983415" y="6582508"/>
            <a:chExt cx="152400" cy="486507"/>
          </a:xfrm>
        </p:grpSpPr>
        <p:cxnSp>
          <p:nvCxnSpPr>
            <p:cNvPr id="370" name="Straight Connector 369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2" name="Group 371"/>
          <p:cNvGrpSpPr/>
          <p:nvPr userDrawn="1"/>
        </p:nvGrpSpPr>
        <p:grpSpPr>
          <a:xfrm>
            <a:off x="4938969" y="5185797"/>
            <a:ext cx="152400" cy="122115"/>
            <a:chOff x="7983415" y="6582508"/>
            <a:chExt cx="152400" cy="486507"/>
          </a:xfrm>
        </p:grpSpPr>
        <p:cxnSp>
          <p:nvCxnSpPr>
            <p:cNvPr id="373" name="Straight Connector 372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Straight Connector 373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5" name="Group 374"/>
          <p:cNvGrpSpPr/>
          <p:nvPr userDrawn="1"/>
        </p:nvGrpSpPr>
        <p:grpSpPr>
          <a:xfrm>
            <a:off x="4472842" y="5185797"/>
            <a:ext cx="152400" cy="122115"/>
            <a:chOff x="7983415" y="6582508"/>
            <a:chExt cx="152400" cy="486507"/>
          </a:xfrm>
        </p:grpSpPr>
        <p:cxnSp>
          <p:nvCxnSpPr>
            <p:cNvPr id="376" name="Straight Connector 375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Straight Connector 376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8" name="Straight Connector 377"/>
          <p:cNvCxnSpPr/>
          <p:nvPr userDrawn="1"/>
        </p:nvCxnSpPr>
        <p:spPr>
          <a:xfrm>
            <a:off x="8667987" y="5185797"/>
            <a:ext cx="0" cy="122115"/>
          </a:xfrm>
          <a:prstGeom prst="line">
            <a:avLst/>
          </a:prstGeom>
          <a:ln w="31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9" name="Group 378"/>
          <p:cNvGrpSpPr/>
          <p:nvPr userDrawn="1"/>
        </p:nvGrpSpPr>
        <p:grpSpPr>
          <a:xfrm>
            <a:off x="8201858" y="5185797"/>
            <a:ext cx="152400" cy="122115"/>
            <a:chOff x="7983415" y="6582508"/>
            <a:chExt cx="152400" cy="486507"/>
          </a:xfrm>
        </p:grpSpPr>
        <p:cxnSp>
          <p:nvCxnSpPr>
            <p:cNvPr id="380" name="Straight Connector 379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Straight Connector 380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2" name="Group 381"/>
          <p:cNvGrpSpPr/>
          <p:nvPr userDrawn="1"/>
        </p:nvGrpSpPr>
        <p:grpSpPr>
          <a:xfrm>
            <a:off x="7735731" y="5185797"/>
            <a:ext cx="152400" cy="122115"/>
            <a:chOff x="7983415" y="6582508"/>
            <a:chExt cx="152400" cy="486507"/>
          </a:xfrm>
        </p:grpSpPr>
        <p:cxnSp>
          <p:nvCxnSpPr>
            <p:cNvPr id="383" name="Straight Connector 382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Straight Connector 383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0" name="Group 409"/>
          <p:cNvGrpSpPr/>
          <p:nvPr userDrawn="1"/>
        </p:nvGrpSpPr>
        <p:grpSpPr>
          <a:xfrm rot="5400000">
            <a:off x="-174784" y="4555298"/>
            <a:ext cx="152400" cy="122115"/>
            <a:chOff x="7983415" y="6582508"/>
            <a:chExt cx="152400" cy="486507"/>
          </a:xfrm>
        </p:grpSpPr>
        <p:cxnSp>
          <p:nvCxnSpPr>
            <p:cNvPr id="411" name="Straight Connector 410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Straight Connector 411"/>
            <p:cNvCxnSpPr/>
            <p:nvPr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3" name="Group 412"/>
          <p:cNvGrpSpPr/>
          <p:nvPr userDrawn="1"/>
        </p:nvGrpSpPr>
        <p:grpSpPr>
          <a:xfrm rot="5400000">
            <a:off x="-174784" y="4085124"/>
            <a:ext cx="152400" cy="122115"/>
            <a:chOff x="7983415" y="6582508"/>
            <a:chExt cx="152400" cy="486507"/>
          </a:xfrm>
        </p:grpSpPr>
        <p:cxnSp>
          <p:nvCxnSpPr>
            <p:cNvPr id="414" name="Straight Connector 413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6" name="Group 415"/>
          <p:cNvGrpSpPr/>
          <p:nvPr userDrawn="1"/>
        </p:nvGrpSpPr>
        <p:grpSpPr>
          <a:xfrm rot="5400000">
            <a:off x="-174784" y="3614950"/>
            <a:ext cx="152400" cy="122115"/>
            <a:chOff x="7983415" y="6582508"/>
            <a:chExt cx="152400" cy="486507"/>
          </a:xfrm>
        </p:grpSpPr>
        <p:cxnSp>
          <p:nvCxnSpPr>
            <p:cNvPr id="417" name="Straight Connector 416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Straight Connector 417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9" name="Group 418"/>
          <p:cNvGrpSpPr/>
          <p:nvPr userDrawn="1"/>
        </p:nvGrpSpPr>
        <p:grpSpPr>
          <a:xfrm rot="5400000">
            <a:off x="-174784" y="3144776"/>
            <a:ext cx="152400" cy="122115"/>
            <a:chOff x="7983415" y="6582508"/>
            <a:chExt cx="152400" cy="486507"/>
          </a:xfrm>
        </p:grpSpPr>
        <p:cxnSp>
          <p:nvCxnSpPr>
            <p:cNvPr id="420" name="Straight Connector 419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Straight Connector 420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2" name="Group 421"/>
          <p:cNvGrpSpPr/>
          <p:nvPr userDrawn="1"/>
        </p:nvGrpSpPr>
        <p:grpSpPr>
          <a:xfrm rot="5400000">
            <a:off x="-174784" y="2674602"/>
            <a:ext cx="152400" cy="122115"/>
            <a:chOff x="7983415" y="6582508"/>
            <a:chExt cx="152400" cy="486507"/>
          </a:xfrm>
        </p:grpSpPr>
        <p:cxnSp>
          <p:nvCxnSpPr>
            <p:cNvPr id="423" name="Straight Connector 422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4" name="Straight Connector 423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5" name="Group 424"/>
          <p:cNvGrpSpPr/>
          <p:nvPr userDrawn="1"/>
        </p:nvGrpSpPr>
        <p:grpSpPr>
          <a:xfrm rot="5400000">
            <a:off x="-174784" y="2204428"/>
            <a:ext cx="152400" cy="122115"/>
            <a:chOff x="7983415" y="6582508"/>
            <a:chExt cx="152400" cy="486507"/>
          </a:xfrm>
        </p:grpSpPr>
        <p:cxnSp>
          <p:nvCxnSpPr>
            <p:cNvPr id="426" name="Straight Connector 425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7" name="Straight Connector 426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8" name="Group 427"/>
          <p:cNvGrpSpPr/>
          <p:nvPr userDrawn="1"/>
        </p:nvGrpSpPr>
        <p:grpSpPr>
          <a:xfrm rot="5400000">
            <a:off x="-174784" y="1734254"/>
            <a:ext cx="152400" cy="122115"/>
            <a:chOff x="7983415" y="6582508"/>
            <a:chExt cx="152400" cy="486507"/>
          </a:xfrm>
        </p:grpSpPr>
        <p:cxnSp>
          <p:nvCxnSpPr>
            <p:cNvPr id="429" name="Straight Connector 428"/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0" name="Straight Connector 429"/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64" name="Straight Connector 463"/>
          <p:cNvCxnSpPr/>
          <p:nvPr userDrawn="1"/>
        </p:nvCxnSpPr>
        <p:spPr>
          <a:xfrm>
            <a:off x="9144000" y="4874986"/>
            <a:ext cx="164592" cy="0"/>
          </a:xfrm>
          <a:prstGeom prst="line">
            <a:avLst/>
          </a:prstGeom>
          <a:ln w="12700">
            <a:solidFill>
              <a:schemeClr val="bg1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5" name="Straight Connector 464"/>
          <p:cNvCxnSpPr/>
          <p:nvPr userDrawn="1"/>
        </p:nvCxnSpPr>
        <p:spPr>
          <a:xfrm>
            <a:off x="9144000" y="241074"/>
            <a:ext cx="164592" cy="0"/>
          </a:xfrm>
          <a:prstGeom prst="line">
            <a:avLst/>
          </a:prstGeom>
          <a:ln w="12700">
            <a:solidFill>
              <a:schemeClr val="bg1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6" name="Straight Connector 465"/>
          <p:cNvCxnSpPr/>
          <p:nvPr userDrawn="1"/>
        </p:nvCxnSpPr>
        <p:spPr>
          <a:xfrm>
            <a:off x="-187326" y="4871811"/>
            <a:ext cx="164592" cy="0"/>
          </a:xfrm>
          <a:prstGeom prst="line">
            <a:avLst/>
          </a:prstGeom>
          <a:ln w="12700">
            <a:solidFill>
              <a:schemeClr val="bg1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7" name="Straight Connector 466"/>
          <p:cNvCxnSpPr/>
          <p:nvPr userDrawn="1"/>
        </p:nvCxnSpPr>
        <p:spPr>
          <a:xfrm>
            <a:off x="-184150" y="241074"/>
            <a:ext cx="164592" cy="0"/>
          </a:xfrm>
          <a:prstGeom prst="line">
            <a:avLst/>
          </a:prstGeom>
          <a:ln w="12700">
            <a:solidFill>
              <a:schemeClr val="bg1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Connector 467"/>
          <p:cNvCxnSpPr/>
          <p:nvPr userDrawn="1"/>
        </p:nvCxnSpPr>
        <p:spPr>
          <a:xfrm>
            <a:off x="8886825" y="-194346"/>
            <a:ext cx="0" cy="164592"/>
          </a:xfrm>
          <a:prstGeom prst="line">
            <a:avLst/>
          </a:prstGeom>
          <a:ln w="12700">
            <a:solidFill>
              <a:schemeClr val="bg1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9" name="Straight Connector 468"/>
          <p:cNvCxnSpPr/>
          <p:nvPr userDrawn="1"/>
        </p:nvCxnSpPr>
        <p:spPr>
          <a:xfrm>
            <a:off x="260350" y="-187203"/>
            <a:ext cx="0" cy="164592"/>
          </a:xfrm>
          <a:prstGeom prst="line">
            <a:avLst/>
          </a:prstGeom>
          <a:ln w="12700">
            <a:solidFill>
              <a:schemeClr val="bg1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0" name="Straight Connector 469"/>
          <p:cNvCxnSpPr/>
          <p:nvPr userDrawn="1"/>
        </p:nvCxnSpPr>
        <p:spPr>
          <a:xfrm>
            <a:off x="8887619" y="5131369"/>
            <a:ext cx="0" cy="164592"/>
          </a:xfrm>
          <a:prstGeom prst="line">
            <a:avLst/>
          </a:prstGeom>
          <a:ln w="12700">
            <a:solidFill>
              <a:schemeClr val="bg1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1" name="Straight Connector 470"/>
          <p:cNvCxnSpPr/>
          <p:nvPr userDrawn="1"/>
        </p:nvCxnSpPr>
        <p:spPr>
          <a:xfrm>
            <a:off x="260350" y="5128988"/>
            <a:ext cx="0" cy="164592"/>
          </a:xfrm>
          <a:prstGeom prst="line">
            <a:avLst/>
          </a:prstGeom>
          <a:ln w="12700">
            <a:solidFill>
              <a:schemeClr val="bg1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75F83E5F-1584-418E-AB32-686B252559C4}"/>
              </a:ext>
            </a:extLst>
          </p:cNvPr>
          <p:cNvGrpSpPr/>
          <p:nvPr userDrawn="1"/>
        </p:nvGrpSpPr>
        <p:grpSpPr>
          <a:xfrm rot="5400000">
            <a:off x="-174785" y="483497"/>
            <a:ext cx="152400" cy="122115"/>
            <a:chOff x="7983415" y="6582508"/>
            <a:chExt cx="152400" cy="486507"/>
          </a:xfrm>
        </p:grpSpPr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67B97FE4-6907-4D19-80E2-B08795F8E268}"/>
                </a:ext>
              </a:extLst>
            </p:cNvPr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657A6D41-0871-4DCF-AB73-960B92AC3FB4}"/>
                </a:ext>
              </a:extLst>
            </p:cNvPr>
            <p:cNvCxnSpPr/>
            <p:nvPr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A52D6863-EDD4-4B25-AC64-D536AEC5F7D3}"/>
              </a:ext>
            </a:extLst>
          </p:cNvPr>
          <p:cNvGrpSpPr/>
          <p:nvPr userDrawn="1"/>
        </p:nvGrpSpPr>
        <p:grpSpPr>
          <a:xfrm rot="5400000">
            <a:off x="-174785" y="1423845"/>
            <a:ext cx="152400" cy="122115"/>
            <a:chOff x="7983415" y="6582508"/>
            <a:chExt cx="152400" cy="486507"/>
          </a:xfrm>
        </p:grpSpPr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F43FA92A-8FD9-4BAD-B44B-7432A014D553}"/>
                </a:ext>
              </a:extLst>
            </p:cNvPr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4A3D7BA3-06F2-441F-A966-E0C0FE008D44}"/>
                </a:ext>
              </a:extLst>
            </p:cNvPr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943A3299-C348-4767-B606-C5FA8A936C27}"/>
              </a:ext>
            </a:extLst>
          </p:cNvPr>
          <p:cNvGrpSpPr/>
          <p:nvPr userDrawn="1"/>
        </p:nvGrpSpPr>
        <p:grpSpPr>
          <a:xfrm rot="5400000">
            <a:off x="-174785" y="953671"/>
            <a:ext cx="152400" cy="122115"/>
            <a:chOff x="7983415" y="6582508"/>
            <a:chExt cx="152400" cy="486507"/>
          </a:xfrm>
        </p:grpSpPr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72100A1E-28D5-443B-A19E-2310B6C2174C}"/>
                </a:ext>
              </a:extLst>
            </p:cNvPr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098A4DB2-1491-46C6-827C-8B62FD030E02}"/>
                </a:ext>
              </a:extLst>
            </p:cNvPr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FE2B4BD0-6636-4728-8B3D-ADEC99C16D31}"/>
              </a:ext>
            </a:extLst>
          </p:cNvPr>
          <p:cNvGrpSpPr/>
          <p:nvPr userDrawn="1"/>
        </p:nvGrpSpPr>
        <p:grpSpPr>
          <a:xfrm rot="5400000">
            <a:off x="9136485" y="4555299"/>
            <a:ext cx="152400" cy="122115"/>
            <a:chOff x="7983415" y="6582508"/>
            <a:chExt cx="152400" cy="486507"/>
          </a:xfrm>
        </p:grpSpPr>
        <p:cxnSp>
          <p:nvCxnSpPr>
            <p:cNvPr id="198" name="Straight Connector 197">
              <a:extLst>
                <a:ext uri="{FF2B5EF4-FFF2-40B4-BE49-F238E27FC236}">
                  <a16:creationId xmlns:a16="http://schemas.microsoft.com/office/drawing/2014/main" id="{0AB60D28-117E-409C-A136-1DBF60BA90C7}"/>
                </a:ext>
              </a:extLst>
            </p:cNvPr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>
              <a:extLst>
                <a:ext uri="{FF2B5EF4-FFF2-40B4-BE49-F238E27FC236}">
                  <a16:creationId xmlns:a16="http://schemas.microsoft.com/office/drawing/2014/main" id="{2641FD56-909C-4A84-89E3-D29C477936DB}"/>
                </a:ext>
              </a:extLst>
            </p:cNvPr>
            <p:cNvCxnSpPr/>
            <p:nvPr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C3E6A41A-8978-4303-93F3-613B03ED32B4}"/>
              </a:ext>
            </a:extLst>
          </p:cNvPr>
          <p:cNvGrpSpPr/>
          <p:nvPr userDrawn="1"/>
        </p:nvGrpSpPr>
        <p:grpSpPr>
          <a:xfrm rot="5400000">
            <a:off x="9136485" y="4085125"/>
            <a:ext cx="152400" cy="122115"/>
            <a:chOff x="7983415" y="6582508"/>
            <a:chExt cx="152400" cy="486507"/>
          </a:xfrm>
        </p:grpSpPr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ECA738CC-4591-4E58-A82B-FC45FA8357A1}"/>
                </a:ext>
              </a:extLst>
            </p:cNvPr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86AF7FC9-16F9-4DE9-91C2-1EF8443DC4AF}"/>
                </a:ext>
              </a:extLst>
            </p:cNvPr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020BBA68-6EF9-47E3-9A06-67C2E90755B7}"/>
              </a:ext>
            </a:extLst>
          </p:cNvPr>
          <p:cNvGrpSpPr/>
          <p:nvPr userDrawn="1"/>
        </p:nvGrpSpPr>
        <p:grpSpPr>
          <a:xfrm rot="5400000">
            <a:off x="9136485" y="3614951"/>
            <a:ext cx="152400" cy="122115"/>
            <a:chOff x="7983415" y="6582508"/>
            <a:chExt cx="152400" cy="486507"/>
          </a:xfrm>
        </p:grpSpPr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7C5CA2BF-F4F8-4264-8B0C-0FADD8246FF3}"/>
                </a:ext>
              </a:extLst>
            </p:cNvPr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18B65DC1-6F9B-4CC5-A0E2-A7CE9C06DDC8}"/>
                </a:ext>
              </a:extLst>
            </p:cNvPr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22819C52-F4FF-4650-A6C1-2AA769CD85C0}"/>
              </a:ext>
            </a:extLst>
          </p:cNvPr>
          <p:cNvGrpSpPr/>
          <p:nvPr userDrawn="1"/>
        </p:nvGrpSpPr>
        <p:grpSpPr>
          <a:xfrm rot="5400000">
            <a:off x="9136485" y="3144777"/>
            <a:ext cx="152400" cy="122115"/>
            <a:chOff x="7983415" y="6582508"/>
            <a:chExt cx="152400" cy="486507"/>
          </a:xfrm>
        </p:grpSpPr>
        <p:cxnSp>
          <p:nvCxnSpPr>
            <p:cNvPr id="207" name="Straight Connector 206">
              <a:extLst>
                <a:ext uri="{FF2B5EF4-FFF2-40B4-BE49-F238E27FC236}">
                  <a16:creationId xmlns:a16="http://schemas.microsoft.com/office/drawing/2014/main" id="{B8BFE1A2-E3DE-4CFE-AD19-CE62C8E7CE72}"/>
                </a:ext>
              </a:extLst>
            </p:cNvPr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0EA06674-129F-47B9-8D9E-A95FAC5BE7BC}"/>
                </a:ext>
              </a:extLst>
            </p:cNvPr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1EFEB541-DF06-4A78-AD8F-7E7036227BBC}"/>
              </a:ext>
            </a:extLst>
          </p:cNvPr>
          <p:cNvGrpSpPr/>
          <p:nvPr userDrawn="1"/>
        </p:nvGrpSpPr>
        <p:grpSpPr>
          <a:xfrm rot="5400000">
            <a:off x="9136485" y="2674603"/>
            <a:ext cx="152400" cy="122115"/>
            <a:chOff x="7983415" y="6582508"/>
            <a:chExt cx="152400" cy="486507"/>
          </a:xfrm>
        </p:grpSpPr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9FF4647B-0EA6-4DA6-ACF8-D7A297A03A3D}"/>
                </a:ext>
              </a:extLst>
            </p:cNvPr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95DADA63-7EAC-4ADE-A102-354C00940745}"/>
                </a:ext>
              </a:extLst>
            </p:cNvPr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7A476E04-B54A-425D-8F2C-0BDB5D9F7F14}"/>
              </a:ext>
            </a:extLst>
          </p:cNvPr>
          <p:cNvGrpSpPr/>
          <p:nvPr userDrawn="1"/>
        </p:nvGrpSpPr>
        <p:grpSpPr>
          <a:xfrm rot="5400000">
            <a:off x="9136485" y="2204429"/>
            <a:ext cx="152400" cy="122115"/>
            <a:chOff x="7983415" y="6582508"/>
            <a:chExt cx="152400" cy="486507"/>
          </a:xfrm>
        </p:grpSpPr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9167C050-C59D-45D6-AFCB-F337EA4A15E8}"/>
                </a:ext>
              </a:extLst>
            </p:cNvPr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A84EE3FF-1DC0-4EE9-A3B5-F3264D8E5674}"/>
                </a:ext>
              </a:extLst>
            </p:cNvPr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11B0E357-729C-435E-B819-F50FF8C46F58}"/>
              </a:ext>
            </a:extLst>
          </p:cNvPr>
          <p:cNvGrpSpPr/>
          <p:nvPr userDrawn="1"/>
        </p:nvGrpSpPr>
        <p:grpSpPr>
          <a:xfrm rot="5400000">
            <a:off x="9136485" y="1734255"/>
            <a:ext cx="152400" cy="122115"/>
            <a:chOff x="7983415" y="6582508"/>
            <a:chExt cx="152400" cy="486507"/>
          </a:xfrm>
        </p:grpSpPr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68929BEA-8529-48BC-B27A-6E5314E20613}"/>
                </a:ext>
              </a:extLst>
            </p:cNvPr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900CE15E-70BF-48E0-A2C9-4E55ABA16A79}"/>
                </a:ext>
              </a:extLst>
            </p:cNvPr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42188881-662D-45BA-BEB2-9498CBC24C3F}"/>
              </a:ext>
            </a:extLst>
          </p:cNvPr>
          <p:cNvGrpSpPr/>
          <p:nvPr userDrawn="1"/>
        </p:nvGrpSpPr>
        <p:grpSpPr>
          <a:xfrm rot="5400000">
            <a:off x="9136485" y="483498"/>
            <a:ext cx="152400" cy="122115"/>
            <a:chOff x="7983415" y="6582508"/>
            <a:chExt cx="152400" cy="486507"/>
          </a:xfrm>
        </p:grpSpPr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222BF96C-1E11-4233-88D5-FB831C9DDDF1}"/>
                </a:ext>
              </a:extLst>
            </p:cNvPr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82304F9B-CADD-4E53-BC52-E1178D09F694}"/>
                </a:ext>
              </a:extLst>
            </p:cNvPr>
            <p:cNvCxnSpPr/>
            <p:nvPr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5C9C9F40-BA73-4F0F-84AE-96B9F7AE2EA9}"/>
              </a:ext>
            </a:extLst>
          </p:cNvPr>
          <p:cNvGrpSpPr/>
          <p:nvPr userDrawn="1"/>
        </p:nvGrpSpPr>
        <p:grpSpPr>
          <a:xfrm rot="5400000">
            <a:off x="9136485" y="1423846"/>
            <a:ext cx="152400" cy="122115"/>
            <a:chOff x="7983415" y="6582508"/>
            <a:chExt cx="152400" cy="486507"/>
          </a:xfrm>
        </p:grpSpPr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E20A52A5-77EB-4BC6-95CB-53DE3C0C3D3A}"/>
                </a:ext>
              </a:extLst>
            </p:cNvPr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3879CAFE-BA43-469C-868A-62BDBCF1A8D9}"/>
                </a:ext>
              </a:extLst>
            </p:cNvPr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3EE846E6-43A5-4D07-B942-428F70C264D2}"/>
              </a:ext>
            </a:extLst>
          </p:cNvPr>
          <p:cNvGrpSpPr/>
          <p:nvPr userDrawn="1"/>
        </p:nvGrpSpPr>
        <p:grpSpPr>
          <a:xfrm rot="5400000">
            <a:off x="9136485" y="953672"/>
            <a:ext cx="152400" cy="122115"/>
            <a:chOff x="7983415" y="6582508"/>
            <a:chExt cx="152400" cy="486507"/>
          </a:xfrm>
        </p:grpSpPr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61FE6C1D-8F02-4451-9FAC-6B83F9796C1D}"/>
                </a:ext>
              </a:extLst>
            </p:cNvPr>
            <p:cNvCxnSpPr/>
            <p:nvPr userDrawn="1"/>
          </p:nvCxnSpPr>
          <p:spPr>
            <a:xfrm>
              <a:off x="81358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73D3BD2C-5025-40B4-BBD1-9C734CBD9061}"/>
                </a:ext>
              </a:extLst>
            </p:cNvPr>
            <p:cNvCxnSpPr/>
            <p:nvPr userDrawn="1"/>
          </p:nvCxnSpPr>
          <p:spPr>
            <a:xfrm>
              <a:off x="7983415" y="6582508"/>
              <a:ext cx="0" cy="486507"/>
            </a:xfrm>
            <a:prstGeom prst="line">
              <a:avLst/>
            </a:prstGeom>
            <a:ln w="31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13036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</p:sldLayoutIdLst>
  <p:hf hdr="0"/>
  <p:txStyles>
    <p:titleStyle>
      <a:lvl1pPr marL="0" algn="l" defTabSz="457200" rtl="0" eaLnBrk="1" latinLnBrk="0" hangingPunct="1">
        <a:lnSpc>
          <a:spcPct val="98000"/>
        </a:lnSpc>
        <a:spcBef>
          <a:spcPct val="0"/>
        </a:spcBef>
        <a:buNone/>
        <a:tabLst>
          <a:tab pos="457200" algn="l"/>
        </a:tabLst>
        <a:defRPr lang="en-US" sz="2600" b="1" u="sng" kern="1200" dirty="0">
          <a:solidFill>
            <a:schemeClr val="tx2"/>
          </a:solidFill>
          <a:latin typeface="+mj-lt"/>
          <a:ea typeface="+mn-ea"/>
          <a:cs typeface="Arial"/>
        </a:defRPr>
      </a:lvl1pPr>
    </p:titleStyle>
    <p:bodyStyle>
      <a:lvl1pPr marL="231775" indent="-231775" algn="l" defTabSz="457200" rtl="0" eaLnBrk="1" latinLnBrk="0" hangingPunct="1">
        <a:spcBef>
          <a:spcPts val="600"/>
        </a:spcBef>
        <a:buClr>
          <a:srgbClr val="00B0F0"/>
        </a:buClr>
        <a:buFont typeface="Arial" panose="020B0604020202020204" pitchFamily="34" charset="0"/>
        <a:buChar char="•"/>
        <a:defRPr kumimoji="0" lang="en-US" sz="2000" b="0" i="0" u="none" strike="noStrike" kern="1200" cap="none" spc="0" normalizeH="0" baseline="0" noProof="0" dirty="0" smtClean="0">
          <a:ln>
            <a:noFill/>
          </a:ln>
          <a:solidFill>
            <a:schemeClr val="accent2"/>
          </a:solidFill>
          <a:effectLst/>
          <a:uLnTx/>
          <a:uFillTx/>
          <a:latin typeface="+mn-lt"/>
          <a:ea typeface="+mn-ea"/>
          <a:cs typeface="Arial"/>
        </a:defRPr>
      </a:lvl1pPr>
      <a:lvl2pPr marL="742950" indent="-285750" algn="l" defTabSz="457200" rtl="0" eaLnBrk="1" latinLnBrk="0" hangingPunct="1">
        <a:spcBef>
          <a:spcPts val="600"/>
        </a:spcBef>
        <a:buClr>
          <a:srgbClr val="00B0F0"/>
        </a:buClr>
        <a:buFont typeface="Arial" charset="0"/>
        <a:buChar char="•"/>
        <a:defRPr kumimoji="0" lang="en-US" sz="1800" b="0" i="0" u="none" strike="noStrike" kern="1200" cap="none" spc="0" normalizeH="0" baseline="0" noProof="0" dirty="0" smtClean="0">
          <a:ln>
            <a:noFill/>
          </a:ln>
          <a:solidFill>
            <a:schemeClr val="accent2"/>
          </a:solidFill>
          <a:effectLst/>
          <a:uLnTx/>
          <a:uFillTx/>
          <a:latin typeface="+mn-lt"/>
          <a:ea typeface="+mn-ea"/>
          <a:cs typeface="+mn-cs"/>
        </a:defRPr>
      </a:lvl2pPr>
      <a:lvl3pPr marL="1085850" indent="-171450" algn="l" defTabSz="457200" rtl="0" eaLnBrk="1" latinLnBrk="0" hangingPunct="1">
        <a:spcBef>
          <a:spcPts val="600"/>
        </a:spcBef>
        <a:buClr>
          <a:srgbClr val="00B0F0"/>
        </a:buClr>
        <a:buFont typeface="Arial" charset="0"/>
        <a:buChar char="•"/>
        <a:defRPr kumimoji="0" lang="en-US" sz="1200" b="0" i="0" u="none" strike="noStrike" kern="1200" cap="none" spc="0" normalizeH="0" baseline="0" noProof="0" dirty="0" smtClean="0">
          <a:ln>
            <a:noFill/>
          </a:ln>
          <a:solidFill>
            <a:schemeClr val="accent2"/>
          </a:solidFill>
          <a:effectLst/>
          <a:uLnTx/>
          <a:uFillTx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600"/>
        </a:spcBef>
        <a:buClr>
          <a:srgbClr val="00B0F0"/>
        </a:buClr>
        <a:buFont typeface="Arial" charset="0"/>
        <a:buChar char="•"/>
        <a:defRPr kumimoji="0" lang="en-US" sz="1100" b="0" i="0" u="none" strike="noStrike" kern="1200" cap="none" spc="0" normalizeH="0" baseline="0" noProof="0" dirty="0" smtClean="0">
          <a:ln>
            <a:noFill/>
          </a:ln>
          <a:solidFill>
            <a:schemeClr val="accent2"/>
          </a:solidFill>
          <a:effectLst/>
          <a:uLnTx/>
          <a:uFillTx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600"/>
        </a:spcBef>
        <a:buClr>
          <a:srgbClr val="00B0F0"/>
        </a:buClr>
        <a:buFont typeface="Arial" charset="0"/>
        <a:buChar char="•"/>
        <a:defRPr kumimoji="0" lang="en-US" sz="1050" b="0" i="0" u="none" strike="noStrike" kern="1200" cap="none" spc="0" normalizeH="0" baseline="0" noProof="0" dirty="0">
          <a:ln>
            <a:noFill/>
          </a:ln>
          <a:solidFill>
            <a:schemeClr val="accent2"/>
          </a:solidFill>
          <a:effectLst/>
          <a:uLnTx/>
          <a:uFillTx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entagon 2"/>
          <p:cNvSpPr/>
          <p:nvPr/>
        </p:nvSpPr>
        <p:spPr>
          <a:xfrm>
            <a:off x="0" y="883685"/>
            <a:ext cx="3365351" cy="4259815"/>
          </a:xfrm>
          <a:custGeom>
            <a:avLst/>
            <a:gdLst>
              <a:gd name="connsiteX0" fmla="*/ 0 w 3459480"/>
              <a:gd name="connsiteY0" fmla="*/ 0 h 3558540"/>
              <a:gd name="connsiteX1" fmla="*/ 2722161 w 3459480"/>
              <a:gd name="connsiteY1" fmla="*/ 0 h 3558540"/>
              <a:gd name="connsiteX2" fmla="*/ 3459480 w 3459480"/>
              <a:gd name="connsiteY2" fmla="*/ 1779270 h 3558540"/>
              <a:gd name="connsiteX3" fmla="*/ 2722161 w 3459480"/>
              <a:gd name="connsiteY3" fmla="*/ 3558540 h 3558540"/>
              <a:gd name="connsiteX4" fmla="*/ 0 w 3459480"/>
              <a:gd name="connsiteY4" fmla="*/ 3558540 h 3558540"/>
              <a:gd name="connsiteX5" fmla="*/ 0 w 3459480"/>
              <a:gd name="connsiteY5" fmla="*/ 0 h 3558540"/>
              <a:gd name="connsiteX0" fmla="*/ 0 w 3459480"/>
              <a:gd name="connsiteY0" fmla="*/ 0 h 4396740"/>
              <a:gd name="connsiteX1" fmla="*/ 2722161 w 3459480"/>
              <a:gd name="connsiteY1" fmla="*/ 0 h 4396740"/>
              <a:gd name="connsiteX2" fmla="*/ 3459480 w 3459480"/>
              <a:gd name="connsiteY2" fmla="*/ 1779270 h 4396740"/>
              <a:gd name="connsiteX3" fmla="*/ 2722161 w 3459480"/>
              <a:gd name="connsiteY3" fmla="*/ 3558540 h 4396740"/>
              <a:gd name="connsiteX4" fmla="*/ 0 w 3459480"/>
              <a:gd name="connsiteY4" fmla="*/ 4396740 h 4396740"/>
              <a:gd name="connsiteX5" fmla="*/ 0 w 3459480"/>
              <a:gd name="connsiteY5" fmla="*/ 0 h 4396740"/>
              <a:gd name="connsiteX0" fmla="*/ 0 w 3459480"/>
              <a:gd name="connsiteY0" fmla="*/ 0 h 4396740"/>
              <a:gd name="connsiteX1" fmla="*/ 2722161 w 3459480"/>
              <a:gd name="connsiteY1" fmla="*/ 0 h 4396740"/>
              <a:gd name="connsiteX2" fmla="*/ 3459480 w 3459480"/>
              <a:gd name="connsiteY2" fmla="*/ 1779270 h 4396740"/>
              <a:gd name="connsiteX3" fmla="*/ 2330275 w 3459480"/>
              <a:gd name="connsiteY3" fmla="*/ 4388031 h 4396740"/>
              <a:gd name="connsiteX4" fmla="*/ 0 w 3459480"/>
              <a:gd name="connsiteY4" fmla="*/ 4396740 h 4396740"/>
              <a:gd name="connsiteX5" fmla="*/ 0 w 3459480"/>
              <a:gd name="connsiteY5" fmla="*/ 0 h 4396740"/>
              <a:gd name="connsiteX0" fmla="*/ 0 w 3459480"/>
              <a:gd name="connsiteY0" fmla="*/ 0 h 4396740"/>
              <a:gd name="connsiteX1" fmla="*/ 2722161 w 3459480"/>
              <a:gd name="connsiteY1" fmla="*/ 0 h 4396740"/>
              <a:gd name="connsiteX2" fmla="*/ 3459480 w 3459480"/>
              <a:gd name="connsiteY2" fmla="*/ 1779270 h 4396740"/>
              <a:gd name="connsiteX3" fmla="*/ 2327100 w 3459480"/>
              <a:gd name="connsiteY3" fmla="*/ 4388031 h 4396740"/>
              <a:gd name="connsiteX4" fmla="*/ 0 w 3459480"/>
              <a:gd name="connsiteY4" fmla="*/ 4396740 h 4396740"/>
              <a:gd name="connsiteX5" fmla="*/ 0 w 3459480"/>
              <a:gd name="connsiteY5" fmla="*/ 0 h 4396740"/>
              <a:gd name="connsiteX0" fmla="*/ 0 w 3459480"/>
              <a:gd name="connsiteY0" fmla="*/ 0 h 4390390"/>
              <a:gd name="connsiteX1" fmla="*/ 2722161 w 3459480"/>
              <a:gd name="connsiteY1" fmla="*/ 0 h 4390390"/>
              <a:gd name="connsiteX2" fmla="*/ 3459480 w 3459480"/>
              <a:gd name="connsiteY2" fmla="*/ 1779270 h 4390390"/>
              <a:gd name="connsiteX3" fmla="*/ 2327100 w 3459480"/>
              <a:gd name="connsiteY3" fmla="*/ 4388031 h 4390390"/>
              <a:gd name="connsiteX4" fmla="*/ 0 w 3459480"/>
              <a:gd name="connsiteY4" fmla="*/ 4390390 h 4390390"/>
              <a:gd name="connsiteX5" fmla="*/ 0 w 3459480"/>
              <a:gd name="connsiteY5" fmla="*/ 0 h 4390390"/>
              <a:gd name="connsiteX0" fmla="*/ 0 w 3459480"/>
              <a:gd name="connsiteY0" fmla="*/ 0 h 4388031"/>
              <a:gd name="connsiteX1" fmla="*/ 2722161 w 3459480"/>
              <a:gd name="connsiteY1" fmla="*/ 0 h 4388031"/>
              <a:gd name="connsiteX2" fmla="*/ 3459480 w 3459480"/>
              <a:gd name="connsiteY2" fmla="*/ 1779270 h 4388031"/>
              <a:gd name="connsiteX3" fmla="*/ 2327100 w 3459480"/>
              <a:gd name="connsiteY3" fmla="*/ 4388031 h 4388031"/>
              <a:gd name="connsiteX4" fmla="*/ 0 w 3459480"/>
              <a:gd name="connsiteY4" fmla="*/ 4387215 h 4388031"/>
              <a:gd name="connsiteX5" fmla="*/ 0 w 3459480"/>
              <a:gd name="connsiteY5" fmla="*/ 0 h 4388031"/>
              <a:gd name="connsiteX0" fmla="*/ 2382 w 3461862"/>
              <a:gd name="connsiteY0" fmla="*/ 0 h 4388031"/>
              <a:gd name="connsiteX1" fmla="*/ 2724543 w 3461862"/>
              <a:gd name="connsiteY1" fmla="*/ 0 h 4388031"/>
              <a:gd name="connsiteX2" fmla="*/ 3461862 w 3461862"/>
              <a:gd name="connsiteY2" fmla="*/ 1779270 h 4388031"/>
              <a:gd name="connsiteX3" fmla="*/ 2329482 w 3461862"/>
              <a:gd name="connsiteY3" fmla="*/ 4388031 h 4388031"/>
              <a:gd name="connsiteX4" fmla="*/ 0 w 3461862"/>
              <a:gd name="connsiteY4" fmla="*/ 4380066 h 4388031"/>
              <a:gd name="connsiteX5" fmla="*/ 2382 w 3461862"/>
              <a:gd name="connsiteY5" fmla="*/ 0 h 4388031"/>
              <a:gd name="connsiteX0" fmla="*/ 2382 w 3461862"/>
              <a:gd name="connsiteY0" fmla="*/ 0 h 4388031"/>
              <a:gd name="connsiteX1" fmla="*/ 2724543 w 3461862"/>
              <a:gd name="connsiteY1" fmla="*/ 0 h 4388031"/>
              <a:gd name="connsiteX2" fmla="*/ 3461862 w 3461862"/>
              <a:gd name="connsiteY2" fmla="*/ 1779270 h 4388031"/>
              <a:gd name="connsiteX3" fmla="*/ 2329482 w 3461862"/>
              <a:gd name="connsiteY3" fmla="*/ 4388031 h 4388031"/>
              <a:gd name="connsiteX4" fmla="*/ 0 w 3461862"/>
              <a:gd name="connsiteY4" fmla="*/ 4384832 h 4388031"/>
              <a:gd name="connsiteX5" fmla="*/ 2382 w 3461862"/>
              <a:gd name="connsiteY5" fmla="*/ 0 h 4388031"/>
              <a:gd name="connsiteX0" fmla="*/ 2382 w 3461862"/>
              <a:gd name="connsiteY0" fmla="*/ 0 h 4385647"/>
              <a:gd name="connsiteX1" fmla="*/ 2724543 w 3461862"/>
              <a:gd name="connsiteY1" fmla="*/ 0 h 4385647"/>
              <a:gd name="connsiteX2" fmla="*/ 3461862 w 3461862"/>
              <a:gd name="connsiteY2" fmla="*/ 1779270 h 4385647"/>
              <a:gd name="connsiteX3" fmla="*/ 2329482 w 3461862"/>
              <a:gd name="connsiteY3" fmla="*/ 4385647 h 4385647"/>
              <a:gd name="connsiteX4" fmla="*/ 0 w 3461862"/>
              <a:gd name="connsiteY4" fmla="*/ 4384832 h 4385647"/>
              <a:gd name="connsiteX5" fmla="*/ 2382 w 3461862"/>
              <a:gd name="connsiteY5" fmla="*/ 0 h 4385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61862" h="4385647">
                <a:moveTo>
                  <a:pt x="2382" y="0"/>
                </a:moveTo>
                <a:lnTo>
                  <a:pt x="2724543" y="0"/>
                </a:lnTo>
                <a:lnTo>
                  <a:pt x="3461862" y="1779270"/>
                </a:lnTo>
                <a:lnTo>
                  <a:pt x="2329482" y="4385647"/>
                </a:lnTo>
                <a:lnTo>
                  <a:pt x="0" y="4384832"/>
                </a:lnTo>
                <a:lnTo>
                  <a:pt x="2382" y="0"/>
                </a:lnTo>
                <a:close/>
              </a:path>
            </a:pathLst>
          </a:custGeom>
          <a:blipFill dpi="0" rotWithShape="1">
            <a:blip r:embed="rId2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8"/>
            </a:stretch>
          </a:blip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826989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" val="{&quot;SavedSwatch&quot;:&quot;-16748873|-8341960|-3468525|-2064878|-9539986|Markido&quot;,&quot;Id&quot;:&quot;59426dbe4439330ee44a4063&quot;,&quot;SmartGridHorizontal&quot;:0,&quot;LinkedExcelSources&quot;:{},&quot;LinkedProjectSources&quot;:{},&quot;FlowConfig&quot;:{&quot;Canvas&quot;:{&quot;Slide&quot;:-1,&quot;Width&quot;:0,&quot;Height&quot;:0},&quot;Timeline&quot;:{&quot;Actions&quot;:[]}},&quot;LinkedSlideMergeSources&quot;:{},&quot;LinkedSharePointSlideMergeSources&quot;:{}}"/>
</p:tagLst>
</file>

<file path=ppt/theme/theme1.xml><?xml version="1.0" encoding="utf-8"?>
<a:theme xmlns:a="http://schemas.openxmlformats.org/drawingml/2006/main" name="Wipro 2017 PPT Theme">
  <a:themeElements>
    <a:clrScheme name="Wipro Template 2014">
      <a:dk1>
        <a:srgbClr val="000000"/>
      </a:dk1>
      <a:lt1>
        <a:srgbClr val="FFFFFF"/>
      </a:lt1>
      <a:dk2>
        <a:srgbClr val="0E3570"/>
      </a:dk2>
      <a:lt2>
        <a:srgbClr val="F2F2F2"/>
      </a:lt2>
      <a:accent1>
        <a:srgbClr val="0E3570"/>
      </a:accent1>
      <a:accent2>
        <a:srgbClr val="646363"/>
      </a:accent2>
      <a:accent3>
        <a:srgbClr val="6DC24B"/>
      </a:accent3>
      <a:accent4>
        <a:srgbClr val="FFDA29"/>
      </a:accent4>
      <a:accent5>
        <a:srgbClr val="EF3341"/>
      </a:accent5>
      <a:accent6>
        <a:srgbClr val="00A2E0"/>
      </a:accent6>
      <a:hlink>
        <a:srgbClr val="646363"/>
      </a:hlink>
      <a:folHlink>
        <a:srgbClr val="646363"/>
      </a:folHlink>
    </a:clrScheme>
    <a:fontScheme name="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>
            <a:lumMod val="20000"/>
            <a:lumOff val="80000"/>
          </a:schemeClr>
        </a:solidFill>
        <a:ln w="6350">
          <a:solidFill>
            <a:schemeClr val="accent2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2"/>
          </a:solidFill>
          <a:headEnd type="none" w="med" len="med"/>
          <a:tailEnd type="none" w="med" len="med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dirty="0" smtClean="0">
            <a:solidFill>
              <a:schemeClr val="accent2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ptx" id="{5C5D5A0E-3112-4AC5-A96F-8949CA43C739}" vid="{8D42C87D-71DC-4989-A6EF-B34D40F243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0</Words>
  <Application>Microsoft Office PowerPoint</Application>
  <PresentationFormat>Diavetítés a képernyőre (16:9 oldalarány)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4" baseType="lpstr">
      <vt:lpstr>Arial</vt:lpstr>
      <vt:lpstr>Calibri</vt:lpstr>
      <vt:lpstr>Wipro 2017 PPT Theme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2022-01-18T14:59:05Z</dcterms:created>
  <dcterms:modified xsi:type="dcterms:W3CDTF">2022-01-18T15:12:07Z</dcterms:modified>
  <cp:contentStatus/>
</cp:coreProperties>
</file>