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1" r:id="rId2"/>
  </p:sldIdLst>
  <p:sldSz cx="9144000" cy="6858000" type="screen4x3"/>
  <p:notesSz cx="9874250" cy="67976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/>
        <a:ea typeface="ヒラギノ角ゴ ProN W3"/>
        <a:cs typeface="ヒラギノ角ゴ ProN W3"/>
        <a:sym typeface="Gill Sans"/>
      </a:defRPr>
    </a:lvl1pPr>
    <a:lvl2pPr marL="4572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/>
        <a:ea typeface="ヒラギノ角ゴ ProN W3"/>
        <a:cs typeface="ヒラギノ角ゴ ProN W3"/>
        <a:sym typeface="Gill Sans"/>
      </a:defRPr>
    </a:lvl2pPr>
    <a:lvl3pPr marL="9144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/>
        <a:ea typeface="ヒラギノ角ゴ ProN W3"/>
        <a:cs typeface="ヒラギノ角ゴ ProN W3"/>
        <a:sym typeface="Gill San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/>
        <a:ea typeface="ヒラギノ角ゴ ProN W3"/>
        <a:cs typeface="ヒラギノ角ゴ ProN W3"/>
        <a:sym typeface="Gill San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/>
        <a:ea typeface="ヒラギノ角ゴ ProN W3"/>
        <a:cs typeface="ヒラギノ角ゴ ProN W3"/>
        <a:sym typeface="Gill Sans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/>
        <a:ea typeface="ヒラギノ角ゴ ProN W3"/>
        <a:cs typeface="ヒラギノ角ゴ ProN W3"/>
        <a:sym typeface="Gill Sans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/>
        <a:ea typeface="ヒラギノ角ゴ ProN W3"/>
        <a:cs typeface="ヒラギノ角ゴ ProN W3"/>
        <a:sym typeface="Gill Sans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/>
        <a:ea typeface="ヒラギノ角ゴ ProN W3"/>
        <a:cs typeface="ヒラギノ角ゴ ProN W3"/>
        <a:sym typeface="Gill Sans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/>
        <a:ea typeface="ヒラギノ角ゴ ProN W3"/>
        <a:cs typeface="ヒラギノ角ゴ ProN W3"/>
        <a:sym typeface="Gill San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6E9D"/>
    <a:srgbClr val="CCFFCC"/>
    <a:srgbClr val="E9FEDE"/>
    <a:srgbClr val="EAB200"/>
    <a:srgbClr val="CC3300"/>
    <a:srgbClr val="3255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>
      <p:cViewPr varScale="1">
        <p:scale>
          <a:sx n="100" d="100"/>
          <a:sy n="100" d="100"/>
        </p:scale>
        <p:origin x="178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313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592763" y="0"/>
            <a:ext cx="42799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</a:lstStyle>
          <a:p>
            <a:pPr>
              <a:defRPr/>
            </a:pPr>
            <a:fld id="{3EE35649-AA09-44E8-A985-30BEAAEC4ED4}" type="datetimeFigureOut">
              <a:rPr lang="fr-FR"/>
              <a:pPr>
                <a:defRPr/>
              </a:pPr>
              <a:t>19/03/2017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278313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592763" y="6456363"/>
            <a:ext cx="4279900" cy="339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4766E41-3CD6-42E5-85EA-8D46B96F7A5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39767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313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92763" y="0"/>
            <a:ext cx="4279900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936E0B-E63F-417D-B5AB-A9B38F3FB75F}" type="datetimeFigureOut">
              <a:rPr lang="fr-FR" smtClean="0"/>
              <a:t>19/03/2017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408363" y="849313"/>
            <a:ext cx="3057525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87425" y="3271838"/>
            <a:ext cx="7899400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278313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92763" y="6456363"/>
            <a:ext cx="4279900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359A3-1347-427E-8499-32409CE80B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163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P:\__LOGOSphere\__OSUG\OSUGlogosJPGRGB\OSUGlogoPos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4475" y="1225550"/>
            <a:ext cx="3575050" cy="227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9" descr="P:\__LOGOSphere\CNRS\IMP INTERNE _ jpeg hte def\CNRS-filaire-Quadr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6251575"/>
            <a:ext cx="466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100" y="6253163"/>
            <a:ext cx="717550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2" descr="P:\__LOGOSphere\IRSTEA\Irstea_LOGO_V2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3838" y="6269038"/>
            <a:ext cx="446087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75" y="6288088"/>
            <a:ext cx="47942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0525" y="6261100"/>
            <a:ext cx="447675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717032"/>
            <a:ext cx="7772400" cy="2051943"/>
          </a:xfrm>
          <a:prstGeom prst="rect">
            <a:avLst/>
          </a:prstGeom>
        </p:spPr>
        <p:txBody>
          <a:bodyPr vert="horz" anchor="ctr"/>
          <a:lstStyle>
            <a:lvl1pPr algn="ctr">
              <a:defRPr sz="3600" b="0" cap="none">
                <a:latin typeface="Arial Black" pitchFamily="34" charset="0"/>
                <a:cs typeface="Arial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DFB7B0F-3DB7-4333-AA1A-6146C1DE82E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73410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P:\__LOGOSphere\__OSUG\OSUGlogosPNG\OSUGlogoWhiteRG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333375"/>
            <a:ext cx="1622425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9E5E7D1-78BE-4396-B3B0-90B9445E5D1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7153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390E4-79B9-435F-875D-F3C0B5B781B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53434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1282F-CC84-40EB-8344-7A0565D39B6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66170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P:\__LOGOSphere\__OSUG\OSUGlogosPNG\OSUGlogoWhiteRG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333375"/>
            <a:ext cx="1622425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3988"/>
            <a:ext cx="7772400" cy="1470025"/>
          </a:xfrm>
          <a:prstGeom prst="rect">
            <a:avLst/>
          </a:prstGeom>
        </p:spPr>
        <p:txBody>
          <a:bodyPr vert="horz"/>
          <a:lstStyle>
            <a:lvl1pPr algn="ctr">
              <a:defRPr sz="4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293096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2800" i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919DD0B-76C4-4920-9428-9CF27DE026A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32400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P:\__LOGOSphere\__OSUG\OSUGlogosPNG\OSUGlogoWhiteRG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333375"/>
            <a:ext cx="1622425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980728"/>
            <a:ext cx="8229600" cy="1143000"/>
          </a:xfrm>
          <a:prstGeom prst="rect">
            <a:avLst/>
          </a:prstGeom>
        </p:spPr>
        <p:txBody>
          <a:bodyPr vert="horz"/>
          <a:lstStyle>
            <a:lvl1pPr algn="r">
              <a:defRPr sz="4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chemeClr val="tx1"/>
                </a:solidFill>
              </a:defRPr>
            </a:lvl1pPr>
            <a:lvl2pPr marL="742950" indent="-285750">
              <a:buFont typeface="Arial" pitchFamily="34" charset="0"/>
              <a:buChar char="•"/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2pPr>
            <a:lvl3pPr marL="1200150" indent="-285750">
              <a:buFont typeface="Courier New" pitchFamily="49" charset="0"/>
              <a:buChar char="o"/>
              <a:defRPr>
                <a:solidFill>
                  <a:schemeClr val="bg2"/>
                </a:solidFill>
              </a:defRPr>
            </a:lvl3pPr>
            <a:lvl4pPr marL="1657350" indent="-285750">
              <a:buFont typeface="Arial" pitchFamily="34" charset="0"/>
              <a:buChar char="•"/>
              <a:defRPr baseline="0"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64CE5F-0CF6-4108-AD5F-C8BA278E2512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9472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P:\__LOGOSphere\__OSUG\OSUGlogosPNG\OSUGlogoWhiteRG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333375"/>
            <a:ext cx="1622425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106" y="980728"/>
            <a:ext cx="8676456" cy="1143000"/>
          </a:xfrm>
          <a:prstGeom prst="rect">
            <a:avLst/>
          </a:prstGeom>
        </p:spPr>
        <p:txBody>
          <a:bodyPr vert="horz"/>
          <a:lstStyle>
            <a:lvl1pPr algn="r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60848"/>
            <a:ext cx="4038600" cy="4065315"/>
          </a:xfrm>
          <a:prstGeom prst="rect">
            <a:avLst/>
          </a:prstGeom>
        </p:spPr>
        <p:txBody>
          <a:bodyPr vert="horz"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60848"/>
            <a:ext cx="4038600" cy="4065315"/>
          </a:xfrm>
          <a:prstGeom prst="rect">
            <a:avLst/>
          </a:prstGeom>
        </p:spPr>
        <p:txBody>
          <a:bodyPr vert="horz"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3B92E7-F760-4AB6-B3C9-6B98331F8CC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1261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507288" cy="1080120"/>
          </a:xfrm>
          <a:prstGeom prst="rect">
            <a:avLst/>
          </a:prstGeom>
        </p:spPr>
        <p:txBody>
          <a:bodyPr vert="horz" anchor="ctr"/>
          <a:lstStyle>
            <a:lvl1pPr algn="r"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6" name="Espace réservé pour une image  5"/>
          <p:cNvSpPr>
            <a:spLocks noGrp="1"/>
          </p:cNvSpPr>
          <p:nvPr>
            <p:ph type="pic" sz="quarter" idx="11"/>
          </p:nvPr>
        </p:nvSpPr>
        <p:spPr>
          <a:xfrm>
            <a:off x="5332574" y="2393194"/>
            <a:ext cx="2952675" cy="2376462"/>
          </a:xfrm>
          <a:prstGeom prst="rect">
            <a:avLst/>
          </a:prstGeom>
          <a:ln w="12700">
            <a:solidFill>
              <a:srgbClr val="3255A3"/>
            </a:solidFill>
            <a:prstDash val="solid"/>
          </a:ln>
        </p:spPr>
        <p:txBody>
          <a:bodyPr/>
          <a:lstStyle/>
          <a:p>
            <a:pPr lvl="0"/>
            <a:r>
              <a:rPr lang="fr-FR" noProof="0" smtClean="0">
                <a:sym typeface="Arial" charset="0"/>
              </a:rPr>
              <a:t>Cliquez sur l'icône pour ajouter une image</a:t>
            </a:r>
            <a:endParaRPr lang="fr-FR" noProof="0">
              <a:sym typeface="Arial" charset="0"/>
            </a:endParaRPr>
          </a:p>
        </p:txBody>
      </p:sp>
      <p:sp>
        <p:nvSpPr>
          <p:cNvPr id="7" name="Espace réservé pour une image  5"/>
          <p:cNvSpPr>
            <a:spLocks noGrp="1"/>
          </p:cNvSpPr>
          <p:nvPr>
            <p:ph type="pic" sz="quarter" idx="12"/>
          </p:nvPr>
        </p:nvSpPr>
        <p:spPr>
          <a:xfrm>
            <a:off x="1155317" y="2393194"/>
            <a:ext cx="2952675" cy="2376462"/>
          </a:xfrm>
          <a:prstGeom prst="rect">
            <a:avLst/>
          </a:prstGeom>
          <a:ln w="12700">
            <a:solidFill>
              <a:srgbClr val="3255A3"/>
            </a:solidFill>
            <a:prstDash val="solid"/>
          </a:ln>
        </p:spPr>
        <p:txBody>
          <a:bodyPr/>
          <a:lstStyle/>
          <a:p>
            <a:pPr lvl="0"/>
            <a:r>
              <a:rPr lang="fr-FR" noProof="0" smtClean="0">
                <a:sym typeface="Arial" charset="0"/>
              </a:rPr>
              <a:t>Cliquez sur l'icône pour ajouter une image</a:t>
            </a:r>
            <a:endParaRPr lang="fr-FR" noProof="0">
              <a:sym typeface="Arial" charset="0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611560" y="5093494"/>
            <a:ext cx="4040188" cy="63976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88024" y="5093494"/>
            <a:ext cx="4041775" cy="63976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Text Box 1"/>
          <p:cNvSpPr txBox="1"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B7ABA-BFB9-40BD-B17B-42EA14D3CA3E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53856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P:\__LOGOSphere\__OSUG\OSUGlogosPNG\OSUGlogoWhiteRG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333375"/>
            <a:ext cx="1622425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664272"/>
            <a:ext cx="8229600" cy="687548"/>
          </a:xfrm>
          <a:prstGeom prst="rect">
            <a:avLst/>
          </a:prstGeom>
        </p:spPr>
        <p:txBody>
          <a:bodyPr vert="horz" anchor="ctr"/>
          <a:lstStyle>
            <a:lvl1pPr algn="r"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700808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0040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00808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0040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AF50386-AD4F-41B5-B2CA-DDEA20A281E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90126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P:\__LOGOSphere\__OSUG\OSUGlogosPNG\OSUGlogoWhiteRG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333375"/>
            <a:ext cx="1622425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1880" y="4797152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ct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19228" y="980728"/>
            <a:ext cx="5031705" cy="3773779"/>
          </a:xfrm>
          <a:prstGeom prst="rect">
            <a:avLst/>
          </a:prstGeom>
          <a:ln w="12700">
            <a:solidFill>
              <a:srgbClr val="3255A3"/>
            </a:solidFill>
          </a:ln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>
                <a:sym typeface="Arial" charset="0"/>
              </a:rPr>
              <a:t>Cliquez sur l'icône pour ajouter une image</a:t>
            </a:r>
            <a:endParaRPr lang="en-US" noProof="0">
              <a:sym typeface="Arial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9552" y="5445224"/>
            <a:ext cx="8424936" cy="86409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1C1F816-D69F-42F1-9B34-FAAA5A18689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997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507288" cy="1080120"/>
          </a:xfrm>
          <a:prstGeom prst="rect">
            <a:avLst/>
          </a:prstGeom>
        </p:spPr>
        <p:txBody>
          <a:bodyPr vert="horz" anchor="ctr"/>
          <a:lstStyle>
            <a:lvl1pPr algn="r"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95F601-9CAD-44CC-AF94-EA71AB6A684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8178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9791F-988C-4659-9284-6AF97330E8D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97293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ext Box 1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688388" y="6515100"/>
            <a:ext cx="258762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1B386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>
              <a:defRPr/>
            </a:pPr>
            <a:fld id="{E2007C78-9730-4ED5-9014-12AD4F5880AE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pic>
        <p:nvPicPr>
          <p:cNvPr id="1027" name="Picture 2" descr="C:\Users\obscom\Documents\PAO\OSUG_plaquette-gdPublic\Links\OSUGcurvePositive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" t="10847" r="1161"/>
          <a:stretch>
            <a:fillRect/>
          </a:stretch>
        </p:blipFill>
        <p:spPr bwMode="auto">
          <a:xfrm>
            <a:off x="0" y="0"/>
            <a:ext cx="914400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0" r:id="rId5"/>
    <p:sldLayoutId id="2147483719" r:id="rId6"/>
    <p:sldLayoutId id="2147483720" r:id="rId7"/>
    <p:sldLayoutId id="2147483711" r:id="rId8"/>
    <p:sldLayoutId id="2147483712" r:id="rId9"/>
    <p:sldLayoutId id="2147483721" r:id="rId10"/>
    <p:sldLayoutId id="2147483713" r:id="rId11"/>
    <p:sldLayoutId id="2147483714" r:id="rId1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Arial Bold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old" charset="0"/>
          <a:ea typeface="ヒラギノ角ゴ ProN W6" charset="0"/>
          <a:cs typeface="ヒラギノ角ゴ ProN W6" charset="0"/>
          <a:sym typeface="Arial Bold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old" charset="0"/>
          <a:ea typeface="ヒラギノ角ゴ ProN W6" charset="0"/>
          <a:cs typeface="ヒラギノ角ゴ ProN W6" charset="0"/>
          <a:sym typeface="Arial Bold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old" charset="0"/>
          <a:ea typeface="ヒラギノ角ゴ ProN W6" charset="0"/>
          <a:cs typeface="ヒラギノ角ゴ ProN W6" charset="0"/>
          <a:sym typeface="Arial Bold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old" charset="0"/>
          <a:ea typeface="ヒラギノ角ゴ ProN W6" charset="0"/>
          <a:cs typeface="ヒラギノ角ゴ ProN W6" charset="0"/>
          <a:sym typeface="Arial Bold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old" charset="0"/>
          <a:ea typeface="ヒラギノ角ゴ ProN W6" charset="0"/>
          <a:cs typeface="ヒラギノ角ゴ ProN W6" charset="0"/>
          <a:sym typeface="Arial Bold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old" charset="0"/>
          <a:ea typeface="ヒラギノ角ゴ ProN W6" charset="0"/>
          <a:cs typeface="ヒラギノ角ゴ ProN W6" charset="0"/>
          <a:sym typeface="Arial Bold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old" charset="0"/>
          <a:ea typeface="ヒラギノ角ゴ ProN W6" charset="0"/>
          <a:cs typeface="ヒラギノ角ゴ ProN W6" charset="0"/>
          <a:sym typeface="Arial Bold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old" charset="0"/>
          <a:ea typeface="ヒラギノ角ゴ ProN W6" charset="0"/>
          <a:cs typeface="ヒラギノ角ゴ ProN W6" charset="0"/>
          <a:sym typeface="Arial Bold" charset="0"/>
        </a:defRPr>
      </a:lvl9pPr>
    </p:titleStyle>
    <p:bodyStyle>
      <a:lvl1pPr marL="342900" indent="-342900" algn="l" rtl="0" eaLnBrk="1" fontAlgn="base" hangingPunct="1">
        <a:spcBef>
          <a:spcPts val="2000"/>
        </a:spcBef>
        <a:spcAft>
          <a:spcPct val="0"/>
        </a:spcAft>
        <a:defRPr sz="2000">
          <a:solidFill>
            <a:srgbClr val="FFFFFF"/>
          </a:solidFill>
          <a:latin typeface="+mn-lt"/>
          <a:ea typeface="+mn-ea"/>
          <a:cs typeface="+mn-cs"/>
          <a:sym typeface="Arial" panose="020B0604020202020204" pitchFamily="34" charset="0"/>
        </a:defRPr>
      </a:lvl1pPr>
      <a:lvl2pPr marL="457200" algn="l" rtl="0" eaLnBrk="1" fontAlgn="base" hangingPunct="1">
        <a:spcBef>
          <a:spcPts val="600"/>
        </a:spcBef>
        <a:spcAft>
          <a:spcPct val="0"/>
        </a:spcAft>
        <a:defRPr>
          <a:solidFill>
            <a:srgbClr val="878787"/>
          </a:solidFill>
          <a:latin typeface="+mn-lt"/>
          <a:ea typeface="+mn-ea"/>
          <a:cs typeface="+mn-cs"/>
          <a:sym typeface="Arial" panose="020B0604020202020204" pitchFamily="34" charset="0"/>
        </a:defRPr>
      </a:lvl2pPr>
      <a:lvl3pPr marL="914400" algn="l" rtl="0" eaLnBrk="1" fontAlgn="base" hangingPunct="1">
        <a:spcBef>
          <a:spcPts val="600"/>
        </a:spcBef>
        <a:spcAft>
          <a:spcPct val="0"/>
        </a:spcAft>
        <a:defRPr sz="1600">
          <a:solidFill>
            <a:srgbClr val="878787"/>
          </a:solidFill>
          <a:latin typeface="+mn-lt"/>
          <a:ea typeface="+mn-ea"/>
          <a:cs typeface="+mn-cs"/>
          <a:sym typeface="Arial" panose="020B0604020202020204" pitchFamily="34" charset="0"/>
        </a:defRPr>
      </a:lvl3pPr>
      <a:lvl4pPr marL="1371600" algn="l" rtl="0" eaLnBrk="1" fontAlgn="base" hangingPunct="1">
        <a:spcBef>
          <a:spcPts val="600"/>
        </a:spcBef>
        <a:spcAft>
          <a:spcPct val="0"/>
        </a:spcAft>
        <a:defRPr sz="1400">
          <a:solidFill>
            <a:srgbClr val="878787"/>
          </a:solidFill>
          <a:latin typeface="+mn-lt"/>
          <a:ea typeface="+mn-ea"/>
          <a:cs typeface="+mn-cs"/>
          <a:sym typeface="Arial" panose="020B0604020202020204" pitchFamily="34" charset="0"/>
        </a:defRPr>
      </a:lvl4pPr>
      <a:lvl5pPr marL="1828800" algn="l" rtl="0" eaLnBrk="1" fontAlgn="base" hangingPunct="1">
        <a:spcBef>
          <a:spcPts val="600"/>
        </a:spcBef>
        <a:spcAft>
          <a:spcPct val="0"/>
        </a:spcAft>
        <a:defRPr sz="1400">
          <a:solidFill>
            <a:srgbClr val="878787"/>
          </a:solidFill>
          <a:latin typeface="+mn-lt"/>
          <a:ea typeface="+mn-ea"/>
          <a:cs typeface="+mn-cs"/>
          <a:sym typeface="Arial" panose="020B0604020202020204" pitchFamily="34" charset="0"/>
        </a:defRPr>
      </a:lvl5pPr>
      <a:lvl6pPr marL="2286000" algn="l" rtl="0" eaLnBrk="1" fontAlgn="base" hangingPunct="1">
        <a:spcBef>
          <a:spcPts val="600"/>
        </a:spcBef>
        <a:spcAft>
          <a:spcPct val="0"/>
        </a:spcAft>
        <a:defRPr sz="1400">
          <a:solidFill>
            <a:srgbClr val="878787"/>
          </a:solidFill>
          <a:latin typeface="+mn-lt"/>
          <a:ea typeface="+mn-ea"/>
          <a:cs typeface="+mn-cs"/>
          <a:sym typeface="Arial" charset="0"/>
        </a:defRPr>
      </a:lvl6pPr>
      <a:lvl7pPr marL="2743200" algn="l" rtl="0" eaLnBrk="1" fontAlgn="base" hangingPunct="1">
        <a:spcBef>
          <a:spcPts val="600"/>
        </a:spcBef>
        <a:spcAft>
          <a:spcPct val="0"/>
        </a:spcAft>
        <a:defRPr sz="1400">
          <a:solidFill>
            <a:srgbClr val="878787"/>
          </a:solidFill>
          <a:latin typeface="+mn-lt"/>
          <a:ea typeface="+mn-ea"/>
          <a:cs typeface="+mn-cs"/>
          <a:sym typeface="Arial" charset="0"/>
        </a:defRPr>
      </a:lvl7pPr>
      <a:lvl8pPr marL="3200400" algn="l" rtl="0" eaLnBrk="1" fontAlgn="base" hangingPunct="1">
        <a:spcBef>
          <a:spcPts val="600"/>
        </a:spcBef>
        <a:spcAft>
          <a:spcPct val="0"/>
        </a:spcAft>
        <a:defRPr sz="1400">
          <a:solidFill>
            <a:srgbClr val="878787"/>
          </a:solidFill>
          <a:latin typeface="+mn-lt"/>
          <a:ea typeface="+mn-ea"/>
          <a:cs typeface="+mn-cs"/>
          <a:sym typeface="Arial" charset="0"/>
        </a:defRPr>
      </a:lvl8pPr>
      <a:lvl9pPr marL="3657600" algn="l" rtl="0" eaLnBrk="1" fontAlgn="base" hangingPunct="1">
        <a:spcBef>
          <a:spcPts val="600"/>
        </a:spcBef>
        <a:spcAft>
          <a:spcPct val="0"/>
        </a:spcAft>
        <a:defRPr sz="1400">
          <a:solidFill>
            <a:srgbClr val="878787"/>
          </a:solidFill>
          <a:latin typeface="+mn-lt"/>
          <a:ea typeface="+mn-ea"/>
          <a:cs typeface="+mn-cs"/>
          <a:sym typeface="Arial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33997" y="2132856"/>
            <a:ext cx="8611690" cy="4382244"/>
          </a:xfrm>
        </p:spPr>
        <p:txBody>
          <a:bodyPr/>
          <a:lstStyle/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r-FR" sz="2000" i="0" dirty="0" smtClean="0">
              <a:solidFill>
                <a:schemeClr val="tx1"/>
              </a:solidFill>
            </a:endParaRP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2000" i="0" dirty="0" smtClean="0">
                <a:solidFill>
                  <a:srgbClr val="FF0000"/>
                </a:solidFill>
                <a:sym typeface="Wingdings"/>
              </a:rPr>
              <a:t> </a:t>
            </a:r>
            <a:r>
              <a:rPr lang="fr-FR" sz="2000" i="0" dirty="0" smtClean="0">
                <a:solidFill>
                  <a:srgbClr val="FF0000"/>
                </a:solidFill>
                <a:sym typeface="Wingdings"/>
              </a:rPr>
              <a:t>stratégique si la France veut se positionner</a:t>
            </a:r>
            <a:endParaRPr lang="fr-FR" sz="2000" i="0" dirty="0" smtClean="0">
              <a:solidFill>
                <a:srgbClr val="FF0000"/>
              </a:solidFill>
            </a:endParaRP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r-FR" sz="2000" i="0" dirty="0" smtClean="0">
              <a:solidFill>
                <a:schemeClr val="tx1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r-FR" sz="1800" i="0" dirty="0" smtClean="0">
              <a:solidFill>
                <a:schemeClr val="tx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fr-FR" b="1" i="0" dirty="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endParaRPr lang="fr-FR" i="0" dirty="0" smtClean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9DD0B-76C4-4920-9428-9CF27DE026A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Titre 1"/>
          <p:cNvSpPr>
            <a:spLocks noGrp="1"/>
          </p:cNvSpPr>
          <p:nvPr>
            <p:ph type="ctrTitle"/>
          </p:nvPr>
        </p:nvSpPr>
        <p:spPr>
          <a:xfrm>
            <a:off x="827584" y="1372782"/>
            <a:ext cx="7615510" cy="448808"/>
          </a:xfrm>
        </p:spPr>
        <p:txBody>
          <a:bodyPr/>
          <a:lstStyle/>
          <a:p>
            <a:endParaRPr lang="fr-FR" sz="2400" i="1" dirty="0"/>
          </a:p>
        </p:txBody>
      </p:sp>
    </p:spTree>
    <p:extLst>
      <p:ext uri="{BB962C8B-B14F-4D97-AF65-F5344CB8AC3E}">
        <p14:creationId xmlns:p14="http://schemas.microsoft.com/office/powerpoint/2010/main" val="41003727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OSUG">
  <a:themeElements>
    <a:clrScheme name="Page de tit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ge de titre">
      <a:majorFont>
        <a:latin typeface="Arial Bold"/>
        <a:ea typeface="ヒラギノ角ゴ ProN W6"/>
        <a:cs typeface="ヒラギノ角ゴ ProN W6"/>
      </a:majorFont>
      <a:minorFont>
        <a:latin typeface="Arial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age de tit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mplateOSUG_2017-01.pot [Mode de compatibilité]" id="{19650FAA-F1E7-4831-B295-A90A304676E9}" vid="{707BE0DD-7E62-4F77-85A8-C92FD63520E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TemplateOSUG_IGE_2017</Template>
  <TotalTime>1156</TotalTime>
  <Pages>0</Pages>
  <Words>9</Words>
  <Characters>0</Characters>
  <Application>Microsoft Office PowerPoint</Application>
  <PresentationFormat>Affichage à l'écran (4:3)</PresentationFormat>
  <Lines>0</Lines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2" baseType="lpstr">
      <vt:lpstr>MS PGothic</vt:lpstr>
      <vt:lpstr>Arial</vt:lpstr>
      <vt:lpstr>Arial Black</vt:lpstr>
      <vt:lpstr>Arial Bold</vt:lpstr>
      <vt:lpstr>Calibri</vt:lpstr>
      <vt:lpstr>Courier New</vt:lpstr>
      <vt:lpstr>Gill Sans</vt:lpstr>
      <vt:lpstr>Wingdings</vt:lpstr>
      <vt:lpstr>ヒラギノ角ゴ ProN W3</vt:lpstr>
      <vt:lpstr>ヒラギノ角ゴ ProN W6</vt:lpstr>
      <vt:lpstr>TemplateOSUG</vt:lpstr>
      <vt:lpstr>Présentation PowerPoint</vt:lpstr>
    </vt:vector>
  </TitlesOfParts>
  <Company>LTHE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partie</dc:title>
  <dc:creator>lanari</dc:creator>
  <cp:lastModifiedBy>Frédéric Parrenin</cp:lastModifiedBy>
  <cp:revision>153</cp:revision>
  <cp:lastPrinted>2013-06-04T08:45:03Z</cp:lastPrinted>
  <dcterms:created xsi:type="dcterms:W3CDTF">2016-12-21T08:35:39Z</dcterms:created>
  <dcterms:modified xsi:type="dcterms:W3CDTF">2017-03-19T08:09:52Z</dcterms:modified>
</cp:coreProperties>
</file>