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-854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210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195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161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507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385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9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6171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988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082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4628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5165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481B-FD38-4338-AC0F-C4545A81F769}" type="datetimeFigureOut">
              <a:rPr lang="hu-HU" smtClean="0"/>
              <a:t>2020.09.22.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334D5-1042-470F-B26F-7FD73CC090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3106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663812" y="2074327"/>
            <a:ext cx="1191492" cy="45274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hu-HU" sz="9600" dirty="0" err="1"/>
              <a:t>Subtitle</a:t>
            </a:r>
            <a:r>
              <a:rPr lang="hu-HU" sz="9600" dirty="0"/>
              <a:t> </a:t>
            </a:r>
            <a:r>
              <a:rPr lang="hu-HU" sz="9600" dirty="0" err="1"/>
              <a:t>for</a:t>
            </a:r>
            <a:r>
              <a:rPr lang="hu-HU" sz="9600" dirty="0"/>
              <a:t> </a:t>
            </a:r>
            <a:r>
              <a:rPr lang="hu-HU" sz="9600" dirty="0" err="1"/>
              <a:t>this</a:t>
            </a:r>
            <a:r>
              <a:rPr lang="hu-HU" sz="9600" dirty="0"/>
              <a:t> part</a:t>
            </a:r>
          </a:p>
        </p:txBody>
      </p:sp>
    </p:spTree>
    <p:extLst>
      <p:ext uri="{BB962C8B-B14F-4D97-AF65-F5344CB8AC3E}">
        <p14:creationId xmlns:p14="http://schemas.microsoft.com/office/powerpoint/2010/main" val="1245782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Office-téma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ztamas</dc:creator>
  <cp:lastModifiedBy>xisco</cp:lastModifiedBy>
  <cp:revision>4</cp:revision>
  <dcterms:created xsi:type="dcterms:W3CDTF">2016-12-16T22:57:25Z</dcterms:created>
  <dcterms:modified xsi:type="dcterms:W3CDTF">2020-09-22T09:46:33Z</dcterms:modified>
</cp:coreProperties>
</file>