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C6BD89-759D-457C-A33E-09E4D845E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E13C836-2130-4F7C-BD2B-758D895D18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84DC7B0-324F-4EFB-956F-F9BE92B3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745486-8C61-4C73-AD95-97686E6D9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680E6F8-3359-48F6-ADD4-15A8ECDAA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960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D7C32D1-4753-4F0A-AC0A-D5DDF8445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2420196-8E1F-4662-8329-B8A6A0692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E641F16-ED81-43FB-9A73-CAEDFA924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2C9593A-297F-4679-982C-44E0DF469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8A2E250-DA99-4E96-9121-BBAF0770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339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D732E1B-E359-4C1B-9BA7-24E6B6C5E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37FD8F3E-B3EF-4BCB-8248-E15202C99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DDBBF32-05F2-4BB1-A055-8DA0DECB5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516EB98-BC4D-4588-B772-26B173F63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C1FC6A1-4DFE-4DA6-83DA-3DCD72EA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525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9DB984-8EE8-44C0-80C6-E1218D4E8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B312558-4BFC-449F-AF7D-A8CE3EA0D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F9C7A6A-808E-4C37-88F6-E1C329CB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9A025AE-E093-4630-8297-7D31F190B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17C0F76-683F-44D7-9545-CDC9F3D2C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4146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1C6505-9EC1-4AAE-B1FA-B3E145B65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8F79E63-AD6F-4742-9168-95B18D998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7271F8-F414-4C5A-8B3A-C1747FF7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F471221-418E-4E11-A16C-86AFE2767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2924515-8B26-47FC-9CDD-D1D6EE8AB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5322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756C31-C44F-4E10-890A-79C772C53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E9BBB71-3CD0-4A28-9E61-48B386BFE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701E109-33D0-4326-8C2F-54B883262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AF7CBD0-CEBE-4EF8-A6F2-23885BBAB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FACCA93-956B-4211-856C-9A354CFF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470021E-D3CA-4DA5-8289-F408DACA3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497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457C35-B822-464C-83CA-969767BC4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3572D58-33AD-410F-A7CF-52B68C7AB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F0D736A-6C1C-4EBC-9866-068F6676D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66B6AF3-54FA-41D9-A8C7-6C7B56646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CED96661-EE70-407D-9F72-3CFDE58313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24227B1-A347-4EF6-9B85-4E8354A17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F0A602FF-71ED-4818-B103-1D9C0C323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55CBC92F-CDE5-4BDB-87AA-56E65A75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2062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8CFDCE-EDAE-48A3-84CA-51E22EADB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E77B9C57-E7C2-4831-A26E-2D7A9A77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5A3E4BF-923C-476B-B812-12A58508E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23E97DE-CCED-4640-AF2E-9E44487C9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765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99CA9726-0A33-480E-A13F-2C556D73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3A5FED26-1D04-42F0-90FE-0D5293866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5732DF1-80CF-4A86-AC09-DB730064A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940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03D936-0D39-4CC3-B8B0-765219689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2632F18-E9A1-4934-8187-4C67ACC24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9E3F864-7C8A-4119-81B0-81930A08A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3D57210-C32A-4AB1-86A1-2C8714D58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616B200-F97B-4393-96D8-664971DF2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5D1E9F3-C904-4A31-87B5-8287AC932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29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0EDFA4-F34A-4C2F-B971-3350DB235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443197E-A781-4491-A262-59427D8313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FE3D869-6FDF-45E8-A760-21C863517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435C295-68B8-4125-BF06-7AAB7C083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F09C1B3-D35C-40E1-92EF-FD52A0B39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B2CBFC1-1835-4962-8751-77B7E2F82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623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43CD2322-AA95-418C-B9C1-320FEC2D5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47ACB38-443D-48A3-805F-285CEB4EB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A7CDE29-69D5-48D8-B11B-F1B145386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1A42D-5C83-4748-B51B-9C1714834A81}" type="datetimeFigureOut">
              <a:rPr lang="hu-HU" smtClean="0"/>
              <a:t>2021. 04. 28.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40943B3-215E-4212-8D05-84364166E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1F52527-57CD-402B-AADA-37FF9ED8F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0CDD7-0DD0-497D-AED0-49EE510B54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068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C932E92-58BD-42A3-8E08-8F324A3E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Hello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3CC9F8B-9DEC-474C-8084-4CF8C50F8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377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D3F39AC-8177-4B03-99BF-65CDE555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Hello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7A77E75-6F3C-402D-9782-AF0902B8C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656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9527AE-D0B4-4465-B436-EBB3D858E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Hello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8A3BD37-B891-4D5B-9501-3054BFD44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8740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Szélesvásznú</PresentationFormat>
  <Paragraphs>3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Hello</vt:lpstr>
      <vt:lpstr>Hello</vt:lpstr>
      <vt:lpstr>Hello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</dc:title>
  <dc:creator>fejleszto</dc:creator>
  <cp:lastModifiedBy>fejleszto</cp:lastModifiedBy>
  <cp:revision>1</cp:revision>
  <dcterms:created xsi:type="dcterms:W3CDTF">2021-04-28T07:40:59Z</dcterms:created>
  <dcterms:modified xsi:type="dcterms:W3CDTF">2021-04-28T07:56:40Z</dcterms:modified>
</cp:coreProperties>
</file>