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3" d="100"/>
          <a:sy n="93" d="100"/>
        </p:scale>
        <p:origin x="123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5BB6B0-F9DE-433E-9EF2-C36781C85C0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2061872-03D2-4A06-BDCA-D511617B896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25276E-C91E-441A-A452-81BAFA751F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0F19A-0774-4C37-83C0-256E1C4CFF21}" type="datetimeFigureOut">
              <a:rPr lang="en-US" smtClean="0"/>
              <a:t>3/14/2023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62BFBF-A49A-41E6-A3FF-F3E8BA3649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BF0D59-35A2-4677-82B0-1D0C5C3C4D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0010E-6061-4BBC-BEDC-B26912FA56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94443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1175FC-1A06-4B5F-824C-AE9275D847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0C88E66-DAE8-4075-976C-BC96CB50FF3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0BAB59-82CB-47B9-B1F9-917635983C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0F19A-0774-4C37-83C0-256E1C4CFF21}" type="datetimeFigureOut">
              <a:rPr lang="en-US" smtClean="0"/>
              <a:t>3/14/2023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F88004-E820-4E8E-9E18-75A393F37B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69967B-5994-494D-91E9-FA0690A4F8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0010E-6061-4BBC-BEDC-B26912FA56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66140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D12002B-4A4C-4DCA-8570-676FADF119F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116CA7B-74C0-43EE-89F9-7C459AEC6B4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0CFDF4-97BE-41AB-A51E-C3363C75B6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0F19A-0774-4C37-83C0-256E1C4CFF21}" type="datetimeFigureOut">
              <a:rPr lang="en-US" smtClean="0"/>
              <a:t>3/14/2023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FA7874-3CA9-4D74-95A7-98BAD98915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45F257-6818-4FDD-8C54-DF393A4D6E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0010E-6061-4BBC-BEDC-B26912FA56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4176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568CD3-3773-484A-AC06-6FF25408FD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99CB33-0F0B-4BBD-BAA4-B8DFF9634A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3C2A94-8AAD-4E97-997E-9255B1E030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0F19A-0774-4C37-83C0-256E1C4CFF21}" type="datetimeFigureOut">
              <a:rPr lang="en-US" smtClean="0"/>
              <a:t>3/14/2023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2E70A2-D673-4580-9C20-70AA923531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BE4E11-200B-4D53-85A1-0113DD2E34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0010E-6061-4BBC-BEDC-B26912FA56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45517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8FF14A-AB41-4557-BC45-89DC98162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51151E9-AA97-48E7-9F31-FFE3752148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1AB3EE-3300-4F02-B328-23435C3157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0F19A-0774-4C37-83C0-256E1C4CFF21}" type="datetimeFigureOut">
              <a:rPr lang="en-US" smtClean="0"/>
              <a:t>3/14/2023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A349BF-83DD-41FF-A84D-FC19673B11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05F022-732B-48D2-885C-B743935F1B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0010E-6061-4BBC-BEDC-B26912FA56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58973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9C53A9-DC2A-431C-98D3-51AC7878A7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7008B2-27B2-4B89-B238-E994952CF28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70F4CAB-CD7C-4B48-9A63-E6C911D985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F5470AD-77BB-4AC8-8132-185225BAED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0F19A-0774-4C37-83C0-256E1C4CFF21}" type="datetimeFigureOut">
              <a:rPr lang="en-US" smtClean="0"/>
              <a:t>3/14/2023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F5F97F8-6592-471B-80DE-2B99509DC7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3ED2353-9100-4F99-B7BB-85565A8D1C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0010E-6061-4BBC-BEDC-B26912FA56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36403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C21C36-E3EE-45B1-AEBD-1FAEE0BECB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0C1C735-6C1B-4963-B75E-8C600F92D2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AA23D65-1D0E-4252-A2FC-839850C1D4E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8B6B3AD-9C7B-4435-BFA2-1C60BDC4124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CCFC3BE-766F-4AB8-AA24-0871A70310B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EB9D41D-4221-4756-B6F7-C8625B468C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0F19A-0774-4C37-83C0-256E1C4CFF21}" type="datetimeFigureOut">
              <a:rPr lang="en-US" smtClean="0"/>
              <a:t>3/14/2023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51D24DF-5B0E-4C6B-A730-53BFEB1EBE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2FFCF54-5F59-4DEC-8AC6-0109B71709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0010E-6061-4BBC-BEDC-B26912FA56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90420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5A8059-04A5-4D6E-B12F-824B1CAB22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452422B-1D51-42A0-9F66-A7575A018A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0F19A-0774-4C37-83C0-256E1C4CFF21}" type="datetimeFigureOut">
              <a:rPr lang="en-US" smtClean="0"/>
              <a:t>3/14/2023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D5B8B36-745B-4DAB-BE02-2E9D290110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75CD7E2-196E-49F8-B629-F8E2943ED4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0010E-6061-4BBC-BEDC-B26912FA56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2259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FE56A0C-C1A8-4983-8C0D-B505172FCA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0F19A-0774-4C37-83C0-256E1C4CFF21}" type="datetimeFigureOut">
              <a:rPr lang="en-US" smtClean="0"/>
              <a:t>3/14/2023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54B2293-1F45-4757-81F0-9DDD7890F9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BD65AEE-C4BC-4133-9AE7-DCE47E2055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0010E-6061-4BBC-BEDC-B26912FA56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25728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C7522B-74F7-422C-B3A4-D1FEDF4285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1C0C50-ED3A-409C-877C-947B9AEEAC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BAB1ED8-1678-436E-9F15-02D9F4A7B2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CAAE7B1-861F-4B1A-B455-ADB2B0FF95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0F19A-0774-4C37-83C0-256E1C4CFF21}" type="datetimeFigureOut">
              <a:rPr lang="en-US" smtClean="0"/>
              <a:t>3/14/2023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3598717-DB5F-4D9F-A17A-01762116A3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FDB3121-5913-4BDB-834A-C38EE1330F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0010E-6061-4BBC-BEDC-B26912FA56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96189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41DFB4-259F-4EEE-9AE5-BFE7C1E9A3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E7B55BC-FF4B-49E2-A04F-56353722A8F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2F28CCA-599F-4A67-A8C0-4DD09A67CD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420EE5C-C2D8-4AF0-B841-DB6067C43D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0F19A-0774-4C37-83C0-256E1C4CFF21}" type="datetimeFigureOut">
              <a:rPr lang="en-US" smtClean="0"/>
              <a:t>3/14/2023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337526E-0CED-413E-947A-277DED4351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EBA3582-53F8-4921-A6A7-A80976583C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0010E-6061-4BBC-BEDC-B26912FA56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48424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898B595-0F1E-40D1-BBA6-D14186151B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F76017-7136-4034-AF70-6D165CA9ED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6824A9-0631-411D-9F0B-DAF956901BD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80F19A-0774-4C37-83C0-256E1C4CFF21}" type="datetimeFigureOut">
              <a:rPr lang="en-US" smtClean="0"/>
              <a:t>3/14/2023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0BF5B6-C7F3-40E6-8A30-D7628DA2B9C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4B1532-F131-4AE9-8F82-B139935C37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90010E-6061-4BBC-BEDC-B26912FA56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22816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08D813D-918F-4BC5-BA8A-B7A5A0F35FED}"/>
              </a:ext>
            </a:extLst>
          </p:cNvPr>
          <p:cNvSpPr txBox="1"/>
          <p:nvPr/>
        </p:nvSpPr>
        <p:spPr>
          <a:xfrm>
            <a:off x="1643865" y="1366463"/>
            <a:ext cx="817822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US" dirty="0">
                <a:latin typeface="Liberation Sans" panose="020B0604020202020204" pitchFamily="34" charset="0"/>
                <a:ea typeface="Liberation Sans" panose="020B0604020202020204" pitchFamily="34" charset="0"/>
                <a:cs typeface="Liberation Sans" panose="020B0604020202020204" pitchFamily="34" charset="0"/>
              </a:rPr>
              <a:t>0	1	2 	3	4	5	6</a:t>
            </a:r>
          </a:p>
          <a:p>
            <a:endParaRPr lang="en-US" dirty="0">
              <a:latin typeface="Liberation Sans" panose="020B0604020202020204" pitchFamily="34" charset="0"/>
              <a:ea typeface="Liberation Sans" panose="020B0604020202020204" pitchFamily="34" charset="0"/>
              <a:cs typeface="Liberation Sans" panose="020B0604020202020204" pitchFamily="34" charset="0"/>
            </a:endParaRPr>
          </a:p>
          <a:p>
            <a:pPr defTabSz="1828800"/>
            <a:r>
              <a:rPr lang="en-US" dirty="0">
                <a:latin typeface="Liberation Sans" panose="020B0604020202020204" pitchFamily="34" charset="0"/>
                <a:ea typeface="Liberation Sans" panose="020B0604020202020204" pitchFamily="34" charset="0"/>
                <a:cs typeface="Liberation Sans" panose="020B0604020202020204" pitchFamily="34" charset="0"/>
              </a:rPr>
              <a:t>0	1	2	3	4	5</a:t>
            </a:r>
          </a:p>
        </p:txBody>
      </p:sp>
    </p:spTree>
    <p:extLst>
      <p:ext uri="{BB962C8B-B14F-4D97-AF65-F5344CB8AC3E}">
        <p14:creationId xmlns:p14="http://schemas.microsoft.com/office/powerpoint/2010/main" val="7872174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24</Words>
  <Application>Microsoft Office PowerPoint</Application>
  <PresentationFormat>Widescreen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Liberation Sans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sarper</dc:creator>
  <cp:lastModifiedBy>sarper</cp:lastModifiedBy>
  <cp:revision>1</cp:revision>
  <dcterms:created xsi:type="dcterms:W3CDTF">2023-03-14T08:24:33Z</dcterms:created>
  <dcterms:modified xsi:type="dcterms:W3CDTF">2023-03-14T08:30:26Z</dcterms:modified>
</cp:coreProperties>
</file>