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4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0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8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33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7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13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02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1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6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0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607A5-991C-4EF6-9660-FC88EE2B634E}" type="datetimeFigureOut">
              <a:rPr lang="en-US" smtClean="0"/>
              <a:t>3/18/2023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1058-F34F-457E-8A09-8E08B5E27A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4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890481"/>
              </p:ext>
            </p:extLst>
          </p:nvPr>
        </p:nvGraphicFramePr>
        <p:xfrm>
          <a:off x="2032000" y="719664"/>
          <a:ext cx="8128000" cy="439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2199545">
                <a:tc>
                  <a:txBody>
                    <a:bodyPr/>
                    <a:lstStyle/>
                    <a:p>
                      <a:r>
                        <a:rPr lang="tr-TR" dirty="0" smtClean="0"/>
                        <a:t>Abcdefg-90-degrees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12345-270-degrees</a:t>
                      </a:r>
                      <a:endParaRPr lang="en-US" dirty="0"/>
                    </a:p>
                  </a:txBody>
                  <a:tcPr vert="vert270"/>
                </a:tc>
              </a:tr>
              <a:tr h="2199545">
                <a:tc>
                  <a:txBody>
                    <a:bodyPr/>
                    <a:lstStyle/>
                    <a:p>
                      <a:r>
                        <a:rPr lang="tr-TR" dirty="0" smtClean="0"/>
                        <a:t>Stacked text</a:t>
                      </a:r>
                      <a:endParaRPr lang="en-US" dirty="0"/>
                    </a:p>
                  </a:txBody>
                  <a:tcPr vert="wordArtVert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6347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2023-03-17T22:58:33Z</dcterms:created>
  <dcterms:modified xsi:type="dcterms:W3CDTF">2023-03-17T23:00:52Z</dcterms:modified>
</cp:coreProperties>
</file>