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62" d="100"/>
          <a:sy n="62" d="100"/>
        </p:scale>
        <p:origin x="84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02BA49-D8C4-4F29-AB50-81340A56F0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DFBFC4-DA2D-43A6-8496-C01B379074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15978E-D032-4EA7-BEFD-C4941D8CA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55BFD-7353-4DC2-90EE-A6652DB0C39D}" type="datetimeFigureOut">
              <a:rPr lang="en-US" smtClean="0"/>
              <a:t>2020-12-10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E9A9C4-80EB-4DAC-B74E-4FBF431D2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9DDAB-6747-4F67-8CA6-150FD1CC3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100E30-90D4-4B5A-AC0F-A2E6FA784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1015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A985384-0A30-4C35-B179-D30D6640D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FA0E6F-D807-47BF-9424-E2E72E113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5C585-9C1F-4FC2-93C2-C4F9C24F95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55BFD-7353-4DC2-90EE-A6652DB0C39D}" type="datetimeFigureOut">
              <a:rPr lang="en-US" smtClean="0"/>
              <a:t>2020-12-10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65B8A-3607-4BC6-AC76-14AB3A2921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074023-6D35-4789-A3C6-08B47A94A2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100E30-90D4-4B5A-AC0F-A2E6FA784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849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1958534-A7D8-414B-A303-D6ADEF6E44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8115751"/>
              </p:ext>
            </p:extLst>
          </p:nvPr>
        </p:nvGraphicFramePr>
        <p:xfrm>
          <a:off x="2032000" y="719666"/>
          <a:ext cx="8128000" cy="370840"/>
        </p:xfrm>
        <a:graphic>
          <a:graphicData uri="http://schemas.openxmlformats.org/drawingml/2006/table">
            <a:tbl>
              <a:tblPr firstRow="1" bandRow="1">
                <a:effectLst>
                  <a:outerShdw dist="127000" dir="2700000" algn="tl" rotWithShape="0">
                    <a:srgbClr val="FF0000"/>
                  </a:outerShdw>
                </a:effectLst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79129306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7867202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A1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u-HU" dirty="0">
                          <a:solidFill>
                            <a:schemeClr val="tx1"/>
                          </a:solidFill>
                        </a:rPr>
                        <a:t>B1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887423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6195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Miklos</dc:creator>
  <cp:lastModifiedBy>Miklos</cp:lastModifiedBy>
  <cp:revision>1</cp:revision>
  <dcterms:created xsi:type="dcterms:W3CDTF">2020-12-10T12:40:38Z</dcterms:created>
  <dcterms:modified xsi:type="dcterms:W3CDTF">2020-12-10T12:40:45Z</dcterms:modified>
</cp:coreProperties>
</file>