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EB822-8421-4F40-9C10-5F8EAA11FE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16F17-FAF6-4263-AC5F-0C195DEFAA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31686-D914-4344-BDD4-D28A2E752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9432C-0CB5-4834-B1C7-FEECA913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035F0-1415-452A-A60E-83CB6F04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0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D8BDC-6C31-4D3D-9102-8691C8FE3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163F4-4D0C-493C-8191-52F7E7DF8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26EAE-D5AE-46CE-85A1-61C535C95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C2E44-4B1C-4A25-B0C0-0A7EF30E3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4D07E-CE65-41FC-8D7E-7C1026471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7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D454EC-20D2-4F62-BC98-14A20247CF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C01B4F-CACE-47F8-9889-BCF52375C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47358-7177-4C6F-95B0-7C19178CA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52105-AAA6-4BE2-A7A2-DEF114A8F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724A9-3783-4413-823D-50C0EEF8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42579-1005-408B-8104-F98329152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485FB-0D13-40FE-99B1-43CB26C58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0D415-D157-42FE-B80C-39D16761F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E9852-1086-4736-A9FA-D284FFEE8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16C3E-8270-4EEC-93AD-FF66F241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0A952-25A0-4FB1-89F4-9B49BB8A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04142-8657-42BB-A94C-456C6A8E5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BD245-3756-460B-A8CA-1DE3FC4A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4D3D2-D338-4DE9-98FA-1540D130A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32C1F-7B88-454B-A354-F3FADF775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2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90F39-18DE-40E8-B36B-C280B83C1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4F786-4702-48C7-91D6-879928F962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B8C079-E246-420C-AFE5-6293186C0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B9ADC0-4E3D-4D34-A224-48A0C0DF9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98B3F-CC6E-455F-8547-25389E134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61823-6FEE-4BA3-B07C-2FC6404C4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5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F5160-DC5C-4898-B07F-1A8A46EC3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30226-81B9-4283-8529-D62D5C3E2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DB3AD-C9D7-4003-84A7-C48015FAA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535455-0C3B-4533-A67C-DB9F4BCA1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00ACDA-C2ED-49FE-B399-C36C20CCB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DCD14-49AC-41BC-A1CD-FC2022B29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FDB261-77D0-4781-87F6-50DDE8617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6F8A62-27C9-48FD-A1DF-F53150758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5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6B187-2E1A-41BF-91BF-B38612BD9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10B01-6486-4FEC-B1B7-AB2A1FE43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9B0FA3-BC32-420F-824C-829B377A8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DE732-5F5F-497E-8C59-418EDA13A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857257-16C9-4627-88B1-25D60A747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AA3B64-DC67-4464-A5E5-AFDC00BC9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9ADA0-CDD3-4587-9E52-3DC38C10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5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FFC91-9AD6-42B7-9AA3-3B6F33803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5EBE7-1140-48BB-AF11-AE00CFA04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9B42B-8CA7-4256-A7C9-A53D557AC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36B7B-CE25-42CB-9AB1-D75D9F0C8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DD373-2130-4814-8EFA-1395FBEB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FB51A-1859-47E9-862A-1F029904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1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96A7E-20F2-4317-BA94-CC22DCD38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BEBA56-74BB-4A1B-BD3A-919B1F262A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4E731-9320-4053-AB83-638568C42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C3CB4-7DB8-4611-A0F5-3E4FC08B1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475DA8-39D9-49A0-9A28-457FCDFEF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A312D-FFB7-4F5E-B37D-6F9DB6228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9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5CF3D-8909-444B-9A3B-1D959F1E1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70816-0239-49E4-B767-EB7C4962D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19952-C92D-41BD-8EC1-35D0C1509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76C05-462F-43C8-89C6-C54C74B199F6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DB6DA-D563-452B-808C-3319F2922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208F9-8A49-4A31-89DB-1E4D4C239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2A3B5-B256-4F86-8987-6E3D44AB8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8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D1F7BC-6E95-4F9E-A77F-78F8C09AA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407100"/>
              </p:ext>
            </p:extLst>
          </p:nvPr>
        </p:nvGraphicFramePr>
        <p:xfrm>
          <a:off x="4199599" y="273679"/>
          <a:ext cx="3424260" cy="7776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76200" dir="8100000" algn="tr" rotWithShape="0">
                    <a:srgbClr val="FF0000"/>
                  </a:outerShdw>
                </a:effectLst>
                <a:tableStyleId>{616DA210-FB5B-4158-B5E0-FEB733F419BA}</a:tableStyleId>
              </a:tblPr>
              <a:tblGrid>
                <a:gridCol w="1907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448">
                <a:tc>
                  <a:txBody>
                    <a:bodyPr/>
                    <a:lstStyle/>
                    <a:p>
                      <a:r>
                        <a:rPr lang="bs-Latn-BA" sz="1600" dirty="0"/>
                        <a:t>Transparency 0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200" baseline="0" dirty="0" err="1">
                          <a:solidFill>
                            <a:schemeClr val="tx2"/>
                          </a:solidFill>
                        </a:rPr>
                        <a:t>Shadow</a:t>
                      </a:r>
                      <a:r>
                        <a:rPr lang="bs-Latn-BA" sz="1200" baseline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bs-Latn-BA" sz="1200" baseline="0" dirty="0" err="1">
                          <a:solidFill>
                            <a:schemeClr val="tx2"/>
                          </a:solidFill>
                        </a:rPr>
                        <a:t>color</a:t>
                      </a:r>
                      <a:r>
                        <a:rPr lang="bs-Latn-BA" sz="1200" baseline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bs-Latn-BA" sz="1200" baseline="0" dirty="0" err="1">
                          <a:solidFill>
                            <a:schemeClr val="tx2"/>
                          </a:solidFill>
                        </a:rPr>
                        <a:t>is</a:t>
                      </a:r>
                      <a:r>
                        <a:rPr lang="bs-Latn-BA" sz="1200" baseline="0" dirty="0">
                          <a:solidFill>
                            <a:schemeClr val="tx2"/>
                          </a:solidFill>
                        </a:rPr>
                        <a:t> red</a:t>
                      </a:r>
                      <a:endParaRPr lang="en-US" sz="12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operating system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05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2021-09-20T08:19:50Z</dcterms:created>
  <dcterms:modified xsi:type="dcterms:W3CDTF">2021-09-20T08:19:55Z</dcterms:modified>
</cp:coreProperties>
</file>