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20DDCA-8A4E-4406-A4E9-394E6D229EC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F70CC469-7B97-46ED-A12D-1EB31F0C6772}">
      <dgm:prSet phldrT="[Text]"/>
      <dgm:spPr/>
      <dgm:t>
        <a:bodyPr/>
        <a:lstStyle/>
        <a:p>
          <a:r>
            <a:rPr lang="pl-PL" dirty="0" smtClean="0"/>
            <a:t>A</a:t>
          </a:r>
          <a:endParaRPr lang="pl-PL" dirty="0"/>
        </a:p>
      </dgm:t>
    </dgm:pt>
    <dgm:pt modelId="{E7FBEB9A-6FF5-4C74-B652-14BFF7413D6D}" type="parTrans" cxnId="{1D9A268D-A675-4B03-ACEA-83B86F734DCD}">
      <dgm:prSet/>
      <dgm:spPr/>
      <dgm:t>
        <a:bodyPr/>
        <a:lstStyle/>
        <a:p>
          <a:endParaRPr lang="pl-PL"/>
        </a:p>
      </dgm:t>
    </dgm:pt>
    <dgm:pt modelId="{E1094A1F-FC3F-4F18-A184-E74F479737A1}" type="sibTrans" cxnId="{1D9A268D-A675-4B03-ACEA-83B86F734DCD}">
      <dgm:prSet/>
      <dgm:spPr/>
      <dgm:t>
        <a:bodyPr/>
        <a:lstStyle/>
        <a:p>
          <a:endParaRPr lang="pl-PL"/>
        </a:p>
      </dgm:t>
    </dgm:pt>
    <dgm:pt modelId="{51D1EE57-84B3-4192-A463-3E2BE568BE98}">
      <dgm:prSet phldrT="[Text]"/>
      <dgm:spPr/>
      <dgm:t>
        <a:bodyPr/>
        <a:lstStyle/>
        <a:p>
          <a:r>
            <a:rPr lang="pl-PL" dirty="0" smtClean="0"/>
            <a:t>B</a:t>
          </a:r>
          <a:endParaRPr lang="pl-PL" dirty="0"/>
        </a:p>
      </dgm:t>
    </dgm:pt>
    <dgm:pt modelId="{345DF826-7290-4577-826E-B8C424AD35C1}" type="parTrans" cxnId="{6251A6A0-EE11-43A0-83C8-358693F52CAA}">
      <dgm:prSet/>
      <dgm:spPr/>
    </dgm:pt>
    <dgm:pt modelId="{F90C60C5-4111-4D56-B078-DCD41E993835}" type="sibTrans" cxnId="{6251A6A0-EE11-43A0-83C8-358693F52CAA}">
      <dgm:prSet/>
      <dgm:spPr/>
    </dgm:pt>
    <dgm:pt modelId="{6C253B48-B44B-41DB-9393-E57F4D6AE791}">
      <dgm:prSet phldrT="[Text]"/>
      <dgm:spPr/>
      <dgm:t>
        <a:bodyPr/>
        <a:lstStyle/>
        <a:p>
          <a:r>
            <a:rPr lang="pl-PL" dirty="0" smtClean="0"/>
            <a:t>C</a:t>
          </a:r>
          <a:endParaRPr lang="pl-PL" dirty="0"/>
        </a:p>
      </dgm:t>
    </dgm:pt>
    <dgm:pt modelId="{5483BA98-449D-41BA-9095-EAA3047F9D4D}" type="parTrans" cxnId="{FC66F8A1-4022-43D8-9EF5-43D91BC25295}">
      <dgm:prSet/>
      <dgm:spPr/>
    </dgm:pt>
    <dgm:pt modelId="{54AB1382-0125-4EC4-B849-4A23483889C5}" type="sibTrans" cxnId="{FC66F8A1-4022-43D8-9EF5-43D91BC25295}">
      <dgm:prSet/>
      <dgm:spPr/>
    </dgm:pt>
    <dgm:pt modelId="{3D1467F7-1C2E-4536-95A2-265005320497}" type="pres">
      <dgm:prSet presAssocID="{7B20DDCA-8A4E-4406-A4E9-394E6D229ECE}" presName="diagram" presStyleCnt="0">
        <dgm:presLayoutVars>
          <dgm:dir/>
          <dgm:resizeHandles val="exact"/>
        </dgm:presLayoutVars>
      </dgm:prSet>
      <dgm:spPr/>
    </dgm:pt>
    <dgm:pt modelId="{076C734F-C8ED-4E94-A624-3FE4948C0920}" type="pres">
      <dgm:prSet presAssocID="{F70CC469-7B97-46ED-A12D-1EB31F0C6772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3ED1890F-3E14-4B01-B013-1E11E067D83C}" type="presOf" srcId="{7B20DDCA-8A4E-4406-A4E9-394E6D229ECE}" destId="{3D1467F7-1C2E-4536-95A2-265005320497}" srcOrd="0" destOrd="0" presId="urn:microsoft.com/office/officeart/2005/8/layout/default"/>
    <dgm:cxn modelId="{FC66F8A1-4022-43D8-9EF5-43D91BC25295}" srcId="{51D1EE57-84B3-4192-A463-3E2BE568BE98}" destId="{6C253B48-B44B-41DB-9393-E57F4D6AE791}" srcOrd="0" destOrd="0" parTransId="{5483BA98-449D-41BA-9095-EAA3047F9D4D}" sibTransId="{54AB1382-0125-4EC4-B849-4A23483889C5}"/>
    <dgm:cxn modelId="{EF706F50-FCDF-487F-B3A4-335BCA630853}" type="presOf" srcId="{51D1EE57-84B3-4192-A463-3E2BE568BE98}" destId="{076C734F-C8ED-4E94-A624-3FE4948C0920}" srcOrd="0" destOrd="1" presId="urn:microsoft.com/office/officeart/2005/8/layout/default"/>
    <dgm:cxn modelId="{6251A6A0-EE11-43A0-83C8-358693F52CAA}" srcId="{F70CC469-7B97-46ED-A12D-1EB31F0C6772}" destId="{51D1EE57-84B3-4192-A463-3E2BE568BE98}" srcOrd="0" destOrd="0" parTransId="{345DF826-7290-4577-826E-B8C424AD35C1}" sibTransId="{F90C60C5-4111-4D56-B078-DCD41E993835}"/>
    <dgm:cxn modelId="{1D9A268D-A675-4B03-ACEA-83B86F734DCD}" srcId="{7B20DDCA-8A4E-4406-A4E9-394E6D229ECE}" destId="{F70CC469-7B97-46ED-A12D-1EB31F0C6772}" srcOrd="0" destOrd="0" parTransId="{E7FBEB9A-6FF5-4C74-B652-14BFF7413D6D}" sibTransId="{E1094A1F-FC3F-4F18-A184-E74F479737A1}"/>
    <dgm:cxn modelId="{11A212BA-36E7-418B-B621-E7041F9465C1}" type="presOf" srcId="{6C253B48-B44B-41DB-9393-E57F4D6AE791}" destId="{076C734F-C8ED-4E94-A624-3FE4948C0920}" srcOrd="0" destOrd="2" presId="urn:microsoft.com/office/officeart/2005/8/layout/default"/>
    <dgm:cxn modelId="{F2264F10-DCD8-4AD1-80FB-B707F10548D8}" type="presOf" srcId="{F70CC469-7B97-46ED-A12D-1EB31F0C6772}" destId="{076C734F-C8ED-4E94-A624-3FE4948C0920}" srcOrd="0" destOrd="0" presId="urn:microsoft.com/office/officeart/2005/8/layout/default"/>
    <dgm:cxn modelId="{513AB7A4-FEAD-42F3-B0F3-A3A87608A2DE}" type="presParOf" srcId="{3D1467F7-1C2E-4536-95A2-265005320497}" destId="{076C734F-C8ED-4E94-A624-3FE4948C0920}" srcOrd="0" destOrd="0" presId="urn:microsoft.com/office/officeart/2005/8/layout/default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52DF-16B6-48DA-B5A4-FAE8D0CE3CD8}" type="datetimeFigureOut">
              <a:rPr lang="pl-PL" smtClean="0"/>
              <a:t>2019-06-04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E869-CBFC-4E1D-B1F3-FFE164EA9D8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52DF-16B6-48DA-B5A4-FAE8D0CE3CD8}" type="datetimeFigureOut">
              <a:rPr lang="pl-PL" smtClean="0"/>
              <a:t>2019-06-04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E869-CBFC-4E1D-B1F3-FFE164EA9D8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52DF-16B6-48DA-B5A4-FAE8D0CE3CD8}" type="datetimeFigureOut">
              <a:rPr lang="pl-PL" smtClean="0"/>
              <a:t>2019-06-04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E869-CBFC-4E1D-B1F3-FFE164EA9D8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52DF-16B6-48DA-B5A4-FAE8D0CE3CD8}" type="datetimeFigureOut">
              <a:rPr lang="pl-PL" smtClean="0"/>
              <a:t>2019-06-04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E869-CBFC-4E1D-B1F3-FFE164EA9D8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52DF-16B6-48DA-B5A4-FAE8D0CE3CD8}" type="datetimeFigureOut">
              <a:rPr lang="pl-PL" smtClean="0"/>
              <a:t>2019-06-04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E869-CBFC-4E1D-B1F3-FFE164EA9D8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52DF-16B6-48DA-B5A4-FAE8D0CE3CD8}" type="datetimeFigureOut">
              <a:rPr lang="pl-PL" smtClean="0"/>
              <a:t>2019-06-04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E869-CBFC-4E1D-B1F3-FFE164EA9D8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52DF-16B6-48DA-B5A4-FAE8D0CE3CD8}" type="datetimeFigureOut">
              <a:rPr lang="pl-PL" smtClean="0"/>
              <a:t>2019-06-04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E869-CBFC-4E1D-B1F3-FFE164EA9D8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52DF-16B6-48DA-B5A4-FAE8D0CE3CD8}" type="datetimeFigureOut">
              <a:rPr lang="pl-PL" smtClean="0"/>
              <a:t>2019-06-04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E869-CBFC-4E1D-B1F3-FFE164EA9D8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52DF-16B6-48DA-B5A4-FAE8D0CE3CD8}" type="datetimeFigureOut">
              <a:rPr lang="pl-PL" smtClean="0"/>
              <a:t>2019-06-04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E869-CBFC-4E1D-B1F3-FFE164EA9D8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52DF-16B6-48DA-B5A4-FAE8D0CE3CD8}" type="datetimeFigureOut">
              <a:rPr lang="pl-PL" smtClean="0"/>
              <a:t>2019-06-04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E869-CBFC-4E1D-B1F3-FFE164EA9D8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952DF-16B6-48DA-B5A4-FAE8D0CE3CD8}" type="datetimeFigureOut">
              <a:rPr lang="pl-PL" smtClean="0"/>
              <a:t>2019-06-04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E869-CBFC-4E1D-B1F3-FFE164EA9D84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l-P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l-PL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952DF-16B6-48DA-B5A4-FAE8D0CE3CD8}" type="datetimeFigureOut">
              <a:rPr lang="pl-PL" smtClean="0"/>
              <a:t>2019-06-04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3FE869-CBFC-4E1D-B1F3-FFE164EA9D84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AdSK</dc:creator>
  <cp:lastModifiedBy>AdSK</cp:lastModifiedBy>
  <cp:revision>1</cp:revision>
  <dcterms:created xsi:type="dcterms:W3CDTF">2019-06-04T10:17:04Z</dcterms:created>
  <dcterms:modified xsi:type="dcterms:W3CDTF">2019-06-04T10:19:13Z</dcterms:modified>
</cp:coreProperties>
</file>