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13" autoAdjust="0"/>
    <p:restoredTop sz="94660"/>
  </p:normalViewPr>
  <p:slideViewPr>
    <p:cSldViewPr snapToGrid="0">
      <p:cViewPr varScale="1">
        <p:scale>
          <a:sx n="76" d="100"/>
          <a:sy n="76" d="100"/>
        </p:scale>
        <p:origin x="28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0" type="doc">
      <dgm:prSet loTypeId="urn:microsoft.com/office/officeart/2005/8/layout/pList2" loCatId="list" qsTypeId="urn:microsoft.com/office/officeart/2005/8/quickstyle/simple1" qsCatId="simple" csTypeId="urn:microsoft.com/office/officeart/2005/8/colors/accent1_2" csCatId="accent1" phldr="1"/>
      <dgm:spPr/>
    </dgm:pt>
    <dgm:pt modelId="1">
      <dgm:prSet phldrT="[Text]"/>
      <dgm:spPr/>
      <dgm:t>
        <a:bodyPr/>
        <a:lstStyle/>
        <a:p>
          <a:r>
            <a:rPr lang="hu-HU" dirty="0"/>
            <a:t>A</a:t>
          </a:r>
          <a:endParaRPr lang="en-US" dirty="0"/>
        </a:p>
      </dgm:t>
    </dgm:pt>
    <dgm:pt modelId="2" type="parTrans" cxnId="3">
      <dgm:prSet/>
      <dgm:spPr/>
      <dgm:t>
        <a:bodyPr/>
        <a:lstStyle/>
        <a:p>
          <a:endParaRPr lang="en-US"/>
        </a:p>
      </dgm:t>
    </dgm:pt>
    <dgm:pt modelId="4" type="sibTrans" cxnId="3">
      <dgm:prSet/>
      <dgm:spPr/>
      <dgm:t>
        <a:bodyPr/>
        <a:lstStyle/>
        <a:p>
          <a:endParaRPr lang="en-US"/>
        </a:p>
      </dgm:t>
    </dgm:pt>
    <dgm:pt modelId="5">
      <dgm:prSet phldrT="[Text]"/>
      <dgm:spPr/>
      <dgm:t>
        <a:bodyPr/>
        <a:lstStyle/>
        <a:p>
          <a:r>
            <a:rPr lang="hu-HU" dirty="0"/>
            <a:t>B</a:t>
          </a:r>
          <a:endParaRPr lang="en-US" dirty="0"/>
        </a:p>
      </dgm:t>
    </dgm:pt>
    <dgm:pt modelId="6" type="parTrans" cxnId="7">
      <dgm:prSet/>
      <dgm:spPr/>
      <dgm:t>
        <a:bodyPr/>
        <a:lstStyle/>
        <a:p>
          <a:endParaRPr lang="en-US"/>
        </a:p>
      </dgm:t>
    </dgm:pt>
    <dgm:pt modelId="8" type="sibTrans" cxnId="7">
      <dgm:prSet/>
      <dgm:spPr/>
      <dgm:t>
        <a:bodyPr/>
        <a:lstStyle/>
        <a:p>
          <a:endParaRPr lang="en-US"/>
        </a:p>
      </dgm:t>
    </dgm:pt>
    <dgm:pt modelId="9">
      <dgm:prSet phldrT="[Text]" custT="1"/>
      <dgm:spPr/>
      <dgm:t>
        <a:bodyPr/>
        <a:lstStyle/>
        <a:p>
          <a:r>
            <a:rPr lang="hu-HU" sz="1600" dirty="0"/>
            <a:t>C</a:t>
          </a:r>
          <a:endParaRPr lang="en-US" sz="1600" dirty="0"/>
        </a:p>
      </dgm:t>
    </dgm:pt>
    <dgm:pt modelId="10" type="parTrans" cxnId="11">
      <dgm:prSet/>
      <dgm:spPr/>
      <dgm:t>
        <a:bodyPr/>
        <a:lstStyle/>
        <a:p>
          <a:endParaRPr lang="en-US"/>
        </a:p>
      </dgm:t>
    </dgm:pt>
    <dgm:pt modelId="12" type="sibTrans" cxnId="11">
      <dgm:prSet/>
      <dgm:spPr/>
      <dgm:t>
        <a:bodyPr/>
        <a:lstStyle/>
        <a:p>
          <a:endParaRPr lang="en-US"/>
        </a:p>
      </dgm:t>
    </dgm:pt>
    <dgm:pt modelId="13">
      <dgm:prSet phldrT="[Text]"/>
      <dgm:spPr/>
      <dgm:t>
        <a:bodyPr/>
        <a:lstStyle/>
        <a:p>
          <a:r>
            <a:rPr lang="hu-HU" dirty="0"/>
            <a:t>A1</a:t>
          </a:r>
          <a:endParaRPr lang="en-US" dirty="0"/>
        </a:p>
      </dgm:t>
    </dgm:pt>
    <dgm:pt modelId="14" type="parTrans" cxnId="15">
      <dgm:prSet/>
      <dgm:spPr/>
      <dgm:t>
        <a:bodyPr/>
        <a:lstStyle/>
        <a:p>
          <a:endParaRPr lang="en-US"/>
        </a:p>
      </dgm:t>
    </dgm:pt>
    <dgm:pt modelId="16" type="sibTrans" cxnId="15">
      <dgm:prSet/>
      <dgm:spPr/>
      <dgm:t>
        <a:bodyPr/>
        <a:lstStyle/>
        <a:p>
          <a:endParaRPr lang="en-US"/>
        </a:p>
      </dgm:t>
    </dgm:pt>
    <dgm:pt modelId="17">
      <dgm:prSet phldrT="[Text]"/>
      <dgm:spPr/>
      <dgm:t>
        <a:bodyPr/>
        <a:lstStyle/>
        <a:p>
          <a:r>
            <a:rPr lang="hu-HU" dirty="0"/>
            <a:t>A2</a:t>
          </a:r>
          <a:endParaRPr lang="en-US" dirty="0"/>
        </a:p>
      </dgm:t>
    </dgm:pt>
    <dgm:pt modelId="18" type="parTrans" cxnId="19">
      <dgm:prSet/>
      <dgm:spPr/>
      <dgm:t>
        <a:bodyPr/>
        <a:lstStyle/>
        <a:p>
          <a:endParaRPr lang="en-US"/>
        </a:p>
      </dgm:t>
    </dgm:pt>
    <dgm:pt modelId="20" type="sibTrans" cxnId="19">
      <dgm:prSet/>
      <dgm:spPr/>
      <dgm:t>
        <a:bodyPr/>
        <a:lstStyle/>
        <a:p>
          <a:endParaRPr lang="en-US"/>
        </a:p>
      </dgm:t>
    </dgm:pt>
    <dgm:pt modelId="21">
      <dgm:prSet phldrT="[Text]"/>
      <dgm:spPr/>
      <dgm:t>
        <a:bodyPr/>
        <a:lstStyle/>
        <a:p>
          <a:r>
            <a:rPr lang="hu-HU" dirty="0"/>
            <a:t>B1</a:t>
          </a:r>
          <a:endParaRPr lang="en-US" dirty="0"/>
        </a:p>
      </dgm:t>
    </dgm:pt>
    <dgm:pt modelId="22" type="parTrans" cxnId="23">
      <dgm:prSet/>
      <dgm:spPr/>
      <dgm:t>
        <a:bodyPr/>
        <a:lstStyle/>
        <a:p>
          <a:endParaRPr lang="en-US"/>
        </a:p>
      </dgm:t>
    </dgm:pt>
    <dgm:pt modelId="24" type="sibTrans" cxnId="23">
      <dgm:prSet/>
      <dgm:spPr/>
      <dgm:t>
        <a:bodyPr/>
        <a:lstStyle/>
        <a:p>
          <a:endParaRPr lang="en-US"/>
        </a:p>
      </dgm:t>
    </dgm:pt>
    <dgm:pt modelId="25">
      <dgm:prSet phldrT="[Text]"/>
      <dgm:spPr/>
      <dgm:t>
        <a:bodyPr/>
        <a:lstStyle/>
        <a:p>
          <a:r>
            <a:rPr lang="hu-HU" dirty="0"/>
            <a:t>B2</a:t>
          </a:r>
          <a:endParaRPr lang="en-US" dirty="0"/>
        </a:p>
      </dgm:t>
    </dgm:pt>
    <dgm:pt modelId="26" type="parTrans" cxnId="27">
      <dgm:prSet/>
      <dgm:spPr/>
      <dgm:t>
        <a:bodyPr/>
        <a:lstStyle/>
        <a:p>
          <a:endParaRPr lang="en-US"/>
        </a:p>
      </dgm:t>
    </dgm:pt>
    <dgm:pt modelId="28" type="sibTrans" cxnId="27">
      <dgm:prSet/>
      <dgm:spPr/>
      <dgm:t>
        <a:bodyPr/>
        <a:lstStyle/>
        <a:p>
          <a:endParaRPr lang="en-US"/>
        </a:p>
      </dgm:t>
    </dgm:pt>
    <dgm:pt modelId="29">
      <dgm:prSet phldrT="[Text]" custT="1"/>
      <dgm:spPr/>
      <dgm:t>
        <a:bodyPr/>
        <a:lstStyle/>
        <a:p>
          <a:r>
            <a:rPr lang="hu-HU" sz="1400" dirty="0"/>
            <a:t>C1</a:t>
          </a:r>
          <a:endParaRPr lang="en-US" sz="1400" dirty="0"/>
        </a:p>
      </dgm:t>
    </dgm:pt>
    <dgm:pt modelId="30" type="parTrans" cxnId="31">
      <dgm:prSet/>
      <dgm:spPr/>
      <dgm:t>
        <a:bodyPr/>
        <a:lstStyle/>
        <a:p>
          <a:endParaRPr lang="en-US"/>
        </a:p>
      </dgm:t>
    </dgm:pt>
    <dgm:pt modelId="32" type="sibTrans" cxnId="31">
      <dgm:prSet/>
      <dgm:spPr/>
      <dgm:t>
        <a:bodyPr/>
        <a:lstStyle/>
        <a:p>
          <a:endParaRPr lang="en-US"/>
        </a:p>
      </dgm:t>
    </dgm:pt>
    <dgm:pt modelId="33">
      <dgm:prSet phldrT="[Text]"/>
      <dgm:spPr/>
      <dgm:t>
        <a:bodyPr/>
        <a:lstStyle/>
        <a:p>
          <a:r>
            <a:rPr lang="hu-HU" dirty="0"/>
            <a:t>A3</a:t>
          </a:r>
          <a:endParaRPr lang="en-US" dirty="0"/>
        </a:p>
      </dgm:t>
    </dgm:pt>
    <dgm:pt modelId="34" type="parTrans" cxnId="35">
      <dgm:prSet/>
      <dgm:spPr/>
      <dgm:t>
        <a:bodyPr/>
        <a:lstStyle/>
        <a:p>
          <a:endParaRPr lang="en-US"/>
        </a:p>
      </dgm:t>
    </dgm:pt>
    <dgm:pt modelId="36" type="sibTrans" cxnId="35">
      <dgm:prSet/>
      <dgm:spPr/>
      <dgm:t>
        <a:bodyPr/>
        <a:lstStyle/>
        <a:p>
          <a:endParaRPr lang="en-US"/>
        </a:p>
      </dgm:t>
    </dgm:pt>
    <dgm:pt modelId="37">
      <dgm:prSet phldrT="[Text]"/>
      <dgm:spPr/>
      <dgm:t>
        <a:bodyPr/>
        <a:lstStyle/>
        <a:p>
          <a:r>
            <a:rPr lang="hu-HU" dirty="0"/>
            <a:t>A4</a:t>
          </a:r>
          <a:endParaRPr lang="en-US" dirty="0"/>
        </a:p>
      </dgm:t>
    </dgm:pt>
    <dgm:pt modelId="38" type="parTrans" cxnId="39">
      <dgm:prSet/>
      <dgm:spPr/>
      <dgm:t>
        <a:bodyPr/>
        <a:lstStyle/>
        <a:p>
          <a:endParaRPr lang="en-US"/>
        </a:p>
      </dgm:t>
    </dgm:pt>
    <dgm:pt modelId="40" type="sibTrans" cxnId="39">
      <dgm:prSet/>
      <dgm:spPr/>
      <dgm:t>
        <a:bodyPr/>
        <a:lstStyle/>
        <a:p>
          <a:endParaRPr lang="en-US"/>
        </a:p>
      </dgm:t>
    </dgm:pt>
    <dgm:pt modelId="41">
      <dgm:prSet phldrT="[Text]"/>
      <dgm:spPr/>
      <dgm:t>
        <a:bodyPr/>
        <a:lstStyle/>
        <a:p>
          <a:r>
            <a:rPr lang="hu-HU" dirty="0"/>
            <a:t>A5</a:t>
          </a:r>
          <a:endParaRPr lang="en-US" dirty="0"/>
        </a:p>
      </dgm:t>
    </dgm:pt>
    <dgm:pt modelId="42" type="parTrans" cxnId="43">
      <dgm:prSet/>
      <dgm:spPr/>
      <dgm:t>
        <a:bodyPr/>
        <a:lstStyle/>
        <a:p>
          <a:endParaRPr lang="en-US"/>
        </a:p>
      </dgm:t>
    </dgm:pt>
    <dgm:pt modelId="44" type="sibTrans" cxnId="43">
      <dgm:prSet/>
      <dgm:spPr/>
      <dgm:t>
        <a:bodyPr/>
        <a:lstStyle/>
        <a:p>
          <a:endParaRPr lang="en-US"/>
        </a:p>
      </dgm:t>
    </dgm:pt>
    <dgm:pt modelId="45">
      <dgm:prSet phldrT="[Text]"/>
      <dgm:spPr/>
      <dgm:t>
        <a:bodyPr/>
        <a:lstStyle/>
        <a:p>
          <a:r>
            <a:rPr lang="hu-HU" dirty="0"/>
            <a:t>B3</a:t>
          </a:r>
          <a:endParaRPr lang="en-US" dirty="0"/>
        </a:p>
      </dgm:t>
    </dgm:pt>
    <dgm:pt modelId="46" type="parTrans" cxnId="47">
      <dgm:prSet/>
      <dgm:spPr/>
      <dgm:t>
        <a:bodyPr/>
        <a:lstStyle/>
        <a:p>
          <a:endParaRPr lang="en-US"/>
        </a:p>
      </dgm:t>
    </dgm:pt>
    <dgm:pt modelId="48" type="sibTrans" cxnId="47">
      <dgm:prSet/>
      <dgm:spPr/>
      <dgm:t>
        <a:bodyPr/>
        <a:lstStyle/>
        <a:p>
          <a:endParaRPr lang="en-US"/>
        </a:p>
      </dgm:t>
    </dgm:pt>
    <dgm:pt modelId="49">
      <dgm:prSet phldrT="[Text]"/>
      <dgm:spPr/>
      <dgm:t>
        <a:bodyPr/>
        <a:lstStyle/>
        <a:p>
          <a:r>
            <a:rPr lang="hu-HU" dirty="0"/>
            <a:t>B4</a:t>
          </a:r>
          <a:endParaRPr lang="en-US" dirty="0"/>
        </a:p>
      </dgm:t>
    </dgm:pt>
    <dgm:pt modelId="50" type="parTrans" cxnId="51">
      <dgm:prSet/>
      <dgm:spPr/>
      <dgm:t>
        <a:bodyPr/>
        <a:lstStyle/>
        <a:p>
          <a:endParaRPr lang="en-US"/>
        </a:p>
      </dgm:t>
    </dgm:pt>
    <dgm:pt modelId="52" type="sibTrans" cxnId="51">
      <dgm:prSet/>
      <dgm:spPr/>
      <dgm:t>
        <a:bodyPr/>
        <a:lstStyle/>
        <a:p>
          <a:endParaRPr lang="en-US"/>
        </a:p>
      </dgm:t>
    </dgm:pt>
    <dgm:pt modelId="53">
      <dgm:prSet phldrT="[Text]"/>
      <dgm:spPr/>
      <dgm:t>
        <a:bodyPr/>
        <a:lstStyle/>
        <a:p>
          <a:r>
            <a:rPr lang="hu-HU" dirty="0"/>
            <a:t>B5</a:t>
          </a:r>
          <a:endParaRPr lang="en-US" dirty="0"/>
        </a:p>
      </dgm:t>
    </dgm:pt>
    <dgm:pt modelId="54" type="parTrans" cxnId="55">
      <dgm:prSet/>
      <dgm:spPr/>
      <dgm:t>
        <a:bodyPr/>
        <a:lstStyle/>
        <a:p>
          <a:endParaRPr lang="en-US"/>
        </a:p>
      </dgm:t>
    </dgm:pt>
    <dgm:pt modelId="56" type="sibTrans" cxnId="55">
      <dgm:prSet/>
      <dgm:spPr/>
      <dgm:t>
        <a:bodyPr/>
        <a:lstStyle/>
        <a:p>
          <a:endParaRPr lang="en-US"/>
        </a:p>
      </dgm:t>
    </dgm:pt>
    <dgm:pt modelId="57">
      <dgm:prSet phldrT="[Text]"/>
      <dgm:spPr/>
      <dgm:t>
        <a:bodyPr/>
        <a:lstStyle/>
        <a:p>
          <a:r>
            <a:rPr lang="hu-HU" dirty="0"/>
            <a:t>B6</a:t>
          </a:r>
          <a:endParaRPr lang="en-US" dirty="0"/>
        </a:p>
      </dgm:t>
    </dgm:pt>
    <dgm:pt modelId="58" type="parTrans" cxnId="59">
      <dgm:prSet/>
      <dgm:spPr/>
      <dgm:t>
        <a:bodyPr/>
        <a:lstStyle/>
        <a:p>
          <a:endParaRPr lang="en-US"/>
        </a:p>
      </dgm:t>
    </dgm:pt>
    <dgm:pt modelId="60" type="sibTrans" cxnId="59">
      <dgm:prSet/>
      <dgm:spPr/>
      <dgm:t>
        <a:bodyPr/>
        <a:lstStyle/>
        <a:p>
          <a:endParaRPr lang="en-US"/>
        </a:p>
      </dgm:t>
    </dgm:pt>
    <dgm:pt modelId="61">
      <dgm:prSet phldrT="[Text]"/>
      <dgm:spPr/>
      <dgm:t>
        <a:bodyPr/>
        <a:lstStyle/>
        <a:p>
          <a:r>
            <a:rPr lang="hu-HU" dirty="0"/>
            <a:t>B7</a:t>
          </a:r>
          <a:endParaRPr lang="en-US" dirty="0"/>
        </a:p>
      </dgm:t>
    </dgm:pt>
    <dgm:pt modelId="62" type="parTrans" cxnId="63">
      <dgm:prSet/>
      <dgm:spPr/>
      <dgm:t>
        <a:bodyPr/>
        <a:lstStyle/>
        <a:p>
          <a:endParaRPr lang="en-US"/>
        </a:p>
      </dgm:t>
    </dgm:pt>
    <dgm:pt modelId="64" type="sibTrans" cxnId="63">
      <dgm:prSet/>
      <dgm:spPr/>
      <dgm:t>
        <a:bodyPr/>
        <a:lstStyle/>
        <a:p>
          <a:endParaRPr lang="en-US"/>
        </a:p>
      </dgm:t>
    </dgm:pt>
    <dgm:pt modelId="65">
      <dgm:prSet phldrT="[Text]"/>
      <dgm:spPr/>
      <dgm:t>
        <a:bodyPr/>
        <a:lstStyle/>
        <a:p>
          <a:r>
            <a:rPr lang="hu-HU" dirty="0"/>
            <a:t>B8</a:t>
          </a:r>
          <a:endParaRPr lang="en-US" dirty="0"/>
        </a:p>
      </dgm:t>
    </dgm:pt>
    <dgm:pt modelId="66" type="parTrans" cxnId="67">
      <dgm:prSet/>
      <dgm:spPr/>
      <dgm:t>
        <a:bodyPr/>
        <a:lstStyle/>
        <a:p>
          <a:endParaRPr lang="en-US"/>
        </a:p>
      </dgm:t>
    </dgm:pt>
    <dgm:pt modelId="68" type="sibTrans" cxnId="67">
      <dgm:prSet/>
      <dgm:spPr/>
      <dgm:t>
        <a:bodyPr/>
        <a:lstStyle/>
        <a:p>
          <a:endParaRPr lang="en-US"/>
        </a:p>
      </dgm:t>
    </dgm:pt>
    <dgm:pt modelId="69">
      <dgm:prSet phldrT="[Text]"/>
      <dgm:spPr/>
      <dgm:t>
        <a:bodyPr/>
        <a:lstStyle/>
        <a:p>
          <a:r>
            <a:rPr lang="hu-HU" dirty="0"/>
            <a:t>B9</a:t>
          </a:r>
          <a:endParaRPr lang="en-US" dirty="0"/>
        </a:p>
      </dgm:t>
    </dgm:pt>
    <dgm:pt modelId="70" type="parTrans" cxnId="71">
      <dgm:prSet/>
      <dgm:spPr/>
      <dgm:t>
        <a:bodyPr/>
        <a:lstStyle/>
        <a:p>
          <a:endParaRPr lang="en-US"/>
        </a:p>
      </dgm:t>
    </dgm:pt>
    <dgm:pt modelId="72" type="sibTrans" cxnId="71">
      <dgm:prSet/>
      <dgm:spPr/>
      <dgm:t>
        <a:bodyPr/>
        <a:lstStyle/>
        <a:p>
          <a:endParaRPr lang="en-US"/>
        </a:p>
      </dgm:t>
    </dgm:pt>
    <dgm:pt modelId="73">
      <dgm:prSet phldrT="[Text]"/>
      <dgm:spPr/>
      <dgm:t>
        <a:bodyPr/>
        <a:lstStyle/>
        <a:p>
          <a:r>
            <a:rPr lang="hu-HU" dirty="0"/>
            <a:t>B10</a:t>
          </a:r>
          <a:endParaRPr lang="en-US" dirty="0"/>
        </a:p>
      </dgm:t>
    </dgm:pt>
    <dgm:pt modelId="74" type="parTrans" cxnId="75">
      <dgm:prSet/>
      <dgm:spPr/>
      <dgm:t>
        <a:bodyPr/>
        <a:lstStyle/>
        <a:p>
          <a:endParaRPr lang="en-US"/>
        </a:p>
      </dgm:t>
    </dgm:pt>
    <dgm:pt modelId="76" type="sibTrans" cxnId="75">
      <dgm:prSet/>
      <dgm:spPr/>
      <dgm:t>
        <a:bodyPr/>
        <a:lstStyle/>
        <a:p>
          <a:endParaRPr lang="en-US"/>
        </a:p>
      </dgm:t>
    </dgm:pt>
    <dgm:pt modelId="77">
      <dgm:prSet phldrT="[Text]"/>
      <dgm:spPr/>
      <dgm:t>
        <a:bodyPr/>
        <a:lstStyle/>
        <a:p>
          <a:r>
            <a:rPr lang="hu-HU" dirty="0"/>
            <a:t>B11</a:t>
          </a:r>
          <a:endParaRPr lang="en-US" dirty="0"/>
        </a:p>
      </dgm:t>
    </dgm:pt>
    <dgm:pt modelId="78" type="parTrans" cxnId="79">
      <dgm:prSet/>
      <dgm:spPr/>
      <dgm:t>
        <a:bodyPr/>
        <a:lstStyle/>
        <a:p>
          <a:endParaRPr lang="en-US"/>
        </a:p>
      </dgm:t>
    </dgm:pt>
    <dgm:pt modelId="80" type="sibTrans" cxnId="79">
      <dgm:prSet/>
      <dgm:spPr/>
      <dgm:t>
        <a:bodyPr/>
        <a:lstStyle/>
        <a:p>
          <a:endParaRPr lang="en-US"/>
        </a:p>
      </dgm:t>
    </dgm:pt>
    <dgm:pt modelId="81">
      <dgm:prSet phldrT="[Text]"/>
      <dgm:spPr/>
      <dgm:t>
        <a:bodyPr/>
        <a:lstStyle/>
        <a:p>
          <a:r>
            <a:rPr lang="hu-HU" dirty="0"/>
            <a:t>B12</a:t>
          </a:r>
          <a:endParaRPr lang="en-US" dirty="0"/>
        </a:p>
      </dgm:t>
    </dgm:pt>
    <dgm:pt modelId="82" type="parTrans" cxnId="83">
      <dgm:prSet/>
      <dgm:spPr/>
      <dgm:t>
        <a:bodyPr/>
        <a:lstStyle/>
        <a:p>
          <a:endParaRPr lang="en-US"/>
        </a:p>
      </dgm:t>
    </dgm:pt>
    <dgm:pt modelId="84" type="sibTrans" cxnId="83">
      <dgm:prSet/>
      <dgm:spPr/>
      <dgm:t>
        <a:bodyPr/>
        <a:lstStyle/>
        <a:p>
          <a:endParaRPr lang="en-US"/>
        </a:p>
      </dgm:t>
    </dgm:pt>
    <dgm:pt modelId="85">
      <dgm:prSet phldrT="[Text]"/>
      <dgm:spPr/>
      <dgm:t>
        <a:bodyPr/>
        <a:lstStyle/>
        <a:p>
          <a:r>
            <a:rPr lang="hu-HU" dirty="0"/>
            <a:t>B13</a:t>
          </a:r>
          <a:endParaRPr lang="en-US" dirty="0"/>
        </a:p>
      </dgm:t>
    </dgm:pt>
    <dgm:pt modelId="86" type="parTrans" cxnId="87">
      <dgm:prSet/>
      <dgm:spPr/>
      <dgm:t>
        <a:bodyPr/>
        <a:lstStyle/>
        <a:p>
          <a:endParaRPr lang="en-US"/>
        </a:p>
      </dgm:t>
    </dgm:pt>
    <dgm:pt modelId="88" type="sibTrans" cxnId="87">
      <dgm:prSet/>
      <dgm:spPr/>
      <dgm:t>
        <a:bodyPr/>
        <a:lstStyle/>
        <a:p>
          <a:endParaRPr lang="en-US"/>
        </a:p>
      </dgm:t>
    </dgm:pt>
    <dgm:pt modelId="89">
      <dgm:prSet phldrT="[Text]"/>
      <dgm:spPr/>
      <dgm:t>
        <a:bodyPr/>
        <a:lstStyle/>
        <a:p>
          <a:r>
            <a:rPr lang="hu-HU" dirty="0"/>
            <a:t>B14</a:t>
          </a:r>
          <a:endParaRPr lang="en-US" dirty="0"/>
        </a:p>
      </dgm:t>
    </dgm:pt>
    <dgm:pt modelId="90" type="parTrans" cxnId="91">
      <dgm:prSet/>
      <dgm:spPr/>
      <dgm:t>
        <a:bodyPr/>
        <a:lstStyle/>
        <a:p>
          <a:endParaRPr lang="en-US"/>
        </a:p>
      </dgm:t>
    </dgm:pt>
    <dgm:pt modelId="92" type="sibTrans" cxnId="91">
      <dgm:prSet/>
      <dgm:spPr/>
      <dgm:t>
        <a:bodyPr/>
        <a:lstStyle/>
        <a:p>
          <a:endParaRPr lang="en-US"/>
        </a:p>
      </dgm:t>
    </dgm:pt>
    <dgm:pt modelId="93">
      <dgm:prSet phldrT="[Text]"/>
      <dgm:spPr/>
      <dgm:t>
        <a:bodyPr/>
        <a:lstStyle/>
        <a:p>
          <a:r>
            <a:rPr lang="hu-HU" dirty="0"/>
            <a:t>B15</a:t>
          </a:r>
          <a:endParaRPr lang="en-US" dirty="0"/>
        </a:p>
      </dgm:t>
    </dgm:pt>
    <dgm:pt modelId="94" type="parTrans" cxnId="95">
      <dgm:prSet/>
      <dgm:spPr/>
      <dgm:t>
        <a:bodyPr/>
        <a:lstStyle/>
        <a:p>
          <a:endParaRPr lang="en-US"/>
        </a:p>
      </dgm:t>
    </dgm:pt>
    <dgm:pt modelId="96" type="sibTrans" cxnId="95">
      <dgm:prSet/>
      <dgm:spPr/>
      <dgm:t>
        <a:bodyPr/>
        <a:lstStyle/>
        <a:p>
          <a:endParaRPr lang="en-US"/>
        </a:p>
      </dgm:t>
    </dgm:pt>
    <dgm:pt modelId="97">
      <dgm:prSet phldrT="[Text]"/>
      <dgm:spPr/>
      <dgm:t>
        <a:bodyPr/>
        <a:lstStyle/>
        <a:p>
          <a:r>
            <a:rPr lang="hu-HU" dirty="0"/>
            <a:t>B16</a:t>
          </a:r>
          <a:endParaRPr lang="en-US" dirty="0"/>
        </a:p>
      </dgm:t>
    </dgm:pt>
    <dgm:pt modelId="98" type="parTrans" cxnId="99">
      <dgm:prSet/>
      <dgm:spPr/>
      <dgm:t>
        <a:bodyPr/>
        <a:lstStyle/>
        <a:p>
          <a:endParaRPr lang="en-US"/>
        </a:p>
      </dgm:t>
    </dgm:pt>
    <dgm:pt modelId="100" type="sibTrans" cxnId="99">
      <dgm:prSet/>
      <dgm:spPr/>
      <dgm:t>
        <a:bodyPr/>
        <a:lstStyle/>
        <a:p>
          <a:endParaRPr lang="en-US"/>
        </a:p>
      </dgm:t>
    </dgm:pt>
    <dgm:pt modelId="101">
      <dgm:prSet phldrT="[Text]"/>
      <dgm:spPr/>
      <dgm:t>
        <a:bodyPr/>
        <a:lstStyle/>
        <a:p>
          <a:r>
            <a:rPr lang="hu-HU" dirty="0"/>
            <a:t>B17</a:t>
          </a:r>
          <a:endParaRPr lang="en-US" dirty="0"/>
        </a:p>
      </dgm:t>
    </dgm:pt>
    <dgm:pt modelId="102" type="parTrans" cxnId="103">
      <dgm:prSet/>
      <dgm:spPr/>
      <dgm:t>
        <a:bodyPr/>
        <a:lstStyle/>
        <a:p>
          <a:endParaRPr lang="en-US"/>
        </a:p>
      </dgm:t>
    </dgm:pt>
    <dgm:pt modelId="104" type="sibTrans" cxnId="103">
      <dgm:prSet/>
      <dgm:spPr/>
      <dgm:t>
        <a:bodyPr/>
        <a:lstStyle/>
        <a:p>
          <a:endParaRPr lang="en-US"/>
        </a:p>
      </dgm:t>
    </dgm:pt>
    <dgm:pt modelId="105">
      <dgm:prSet phldrT="[Text]"/>
      <dgm:spPr/>
      <dgm:t>
        <a:bodyPr/>
        <a:lstStyle/>
        <a:p>
          <a:r>
            <a:rPr lang="hu-HU" dirty="0"/>
            <a:t>B18</a:t>
          </a:r>
          <a:endParaRPr lang="en-US" dirty="0"/>
        </a:p>
      </dgm:t>
    </dgm:pt>
    <dgm:pt modelId="106" type="parTrans" cxnId="107">
      <dgm:prSet/>
      <dgm:spPr/>
      <dgm:t>
        <a:bodyPr/>
        <a:lstStyle/>
        <a:p>
          <a:endParaRPr lang="en-US"/>
        </a:p>
      </dgm:t>
    </dgm:pt>
    <dgm:pt modelId="108" type="sibTrans" cxnId="107">
      <dgm:prSet/>
      <dgm:spPr/>
      <dgm:t>
        <a:bodyPr/>
        <a:lstStyle/>
        <a:p>
          <a:endParaRPr lang="en-US"/>
        </a:p>
      </dgm:t>
    </dgm:pt>
    <dgm:pt modelId="109">
      <dgm:prSet phldrT="[Text]"/>
      <dgm:spPr/>
      <dgm:t>
        <a:bodyPr/>
        <a:lstStyle/>
        <a:p>
          <a:r>
            <a:rPr lang="hu-HU" dirty="0"/>
            <a:t>B19</a:t>
          </a:r>
          <a:endParaRPr lang="en-US" dirty="0"/>
        </a:p>
      </dgm:t>
    </dgm:pt>
    <dgm:pt modelId="110" type="parTrans" cxnId="111">
      <dgm:prSet/>
      <dgm:spPr/>
      <dgm:t>
        <a:bodyPr/>
        <a:lstStyle/>
        <a:p>
          <a:endParaRPr lang="en-US"/>
        </a:p>
      </dgm:t>
    </dgm:pt>
    <dgm:pt modelId="112" type="sibTrans" cxnId="111">
      <dgm:prSet/>
      <dgm:spPr/>
      <dgm:t>
        <a:bodyPr/>
        <a:lstStyle/>
        <a:p>
          <a:endParaRPr lang="en-US"/>
        </a:p>
      </dgm:t>
    </dgm:pt>
    <dgm:pt modelId="113">
      <dgm:prSet phldrT="[Text]"/>
      <dgm:spPr/>
      <dgm:t>
        <a:bodyPr/>
        <a:lstStyle/>
        <a:p>
          <a:r>
            <a:rPr lang="hu-HU" dirty="0"/>
            <a:t>B20</a:t>
          </a:r>
          <a:endParaRPr lang="en-US" dirty="0"/>
        </a:p>
      </dgm:t>
    </dgm:pt>
    <dgm:pt modelId="114" type="parTrans" cxnId="115">
      <dgm:prSet/>
      <dgm:spPr/>
      <dgm:t>
        <a:bodyPr/>
        <a:lstStyle/>
        <a:p>
          <a:endParaRPr lang="en-US"/>
        </a:p>
      </dgm:t>
    </dgm:pt>
    <dgm:pt modelId="116" type="sibTrans" cxnId="115">
      <dgm:prSet/>
      <dgm:spPr/>
      <dgm:t>
        <a:bodyPr/>
        <a:lstStyle/>
        <a:p>
          <a:endParaRPr lang="en-US"/>
        </a:p>
      </dgm:t>
    </dgm:pt>
    <dgm:pt modelId="117" type="pres">
      <dgm:prSet presAssocID="0" presName="Name0" presStyleCnt="0">
        <dgm:presLayoutVars>
          <dgm:dir/>
          <dgm:resizeHandles val="exact"/>
        </dgm:presLayoutVars>
      </dgm:prSet>
      <dgm:spPr/>
    </dgm:pt>
    <dgm:pt modelId="118" type="pres">
      <dgm:prSet presAssocID="0" presName="bkgdShp" presStyleLbl="alignAccFollowNode1" presStyleIdx="0" presStyleCnt="1"/>
      <dgm:spPr/>
    </dgm:pt>
    <dgm:pt modelId="119" type="pres">
      <dgm:prSet presAssocID="0" presName="linComp" presStyleCnt="0"/>
      <dgm:spPr/>
    </dgm:pt>
    <dgm:pt modelId="120" type="pres">
      <dgm:prSet presAssocID="1" presName="compNode" presStyleCnt="0"/>
      <dgm:spPr/>
    </dgm:pt>
    <dgm:pt modelId="121" type="pres">
      <dgm:prSet presAssocID="1" presName="node" presStyleLbl="node1" presStyleIdx="0" presStyleCnt="3">
        <dgm:presLayoutVars>
          <dgm:bulletEnabled val="1"/>
        </dgm:presLayoutVars>
      </dgm:prSet>
      <dgm:spPr/>
    </dgm:pt>
    <dgm:pt modelId="122" type="pres">
      <dgm:prSet presAssocID="1" presName="invisiNode" presStyleLbl="node1" presStyleIdx="0" presStyleCnt="3"/>
      <dgm:spPr/>
    </dgm:pt>
    <dgm:pt modelId="123" type="pres">
      <dgm:prSet presAssocID="1" presName="imagNode" presStyleLbl="fgImgPlace1" presStyleIdx="0" presStyleCnt="3"/>
      <dgm:spPr/>
    </dgm:pt>
    <dgm:pt modelId="124" type="pres">
      <dgm:prSet presAssocID="4" presName="sibTrans" presStyleLbl="sibTrans2D1" presStyleIdx="0" presStyleCnt="0"/>
      <dgm:spPr/>
    </dgm:pt>
    <dgm:pt modelId="125" type="pres">
      <dgm:prSet presAssocID="5" presName="compNode" presStyleCnt="0"/>
      <dgm:spPr/>
    </dgm:pt>
    <dgm:pt modelId="126" type="pres">
      <dgm:prSet presAssocID="5" presName="node" presStyleLbl="node1" presStyleIdx="1" presStyleCnt="3">
        <dgm:presLayoutVars>
          <dgm:bulletEnabled val="1"/>
        </dgm:presLayoutVars>
      </dgm:prSet>
      <dgm:spPr/>
    </dgm:pt>
    <dgm:pt modelId="127" type="pres">
      <dgm:prSet presAssocID="5" presName="invisiNode" presStyleLbl="node1" presStyleIdx="1" presStyleCnt="3"/>
      <dgm:spPr/>
    </dgm:pt>
    <dgm:pt modelId="128" type="pres">
      <dgm:prSet presAssocID="5" presName="imagNode" presStyleLbl="fgImgPlace1" presStyleIdx="1" presStyleCnt="3"/>
      <dgm:spPr/>
    </dgm:pt>
    <dgm:pt modelId="129" type="pres">
      <dgm:prSet presAssocID="8" presName="sibTrans" presStyleLbl="sibTrans2D1" presStyleIdx="0" presStyleCnt="0"/>
      <dgm:spPr/>
    </dgm:pt>
    <dgm:pt modelId="130" type="pres">
      <dgm:prSet presAssocID="9" presName="compNode" presStyleCnt="0"/>
      <dgm:spPr/>
    </dgm:pt>
    <dgm:pt modelId="131" type="pres">
      <dgm:prSet presAssocID="9" presName="node" presStyleLbl="node1" presStyleIdx="2" presStyleCnt="3">
        <dgm:presLayoutVars>
          <dgm:bulletEnabled val="1"/>
        </dgm:presLayoutVars>
      </dgm:prSet>
      <dgm:spPr/>
    </dgm:pt>
    <dgm:pt modelId="132" type="pres">
      <dgm:prSet presAssocID="9" presName="invisiNode" presStyleLbl="node1" presStyleIdx="2" presStyleCnt="3"/>
      <dgm:spPr/>
    </dgm:pt>
    <dgm:pt modelId="133" type="pres">
      <dgm:prSet presAssocID="9" presName="imagNode" presStyleLbl="fgImgPlace1" presStyleIdx="2" presStyleCnt="3"/>
      <dgm:spPr/>
    </dgm:pt>
  </dgm:ptLst>
  <dgm:cxnLst>
    <dgm:cxn modelId="67" srcId="5" destId="65" srcOrd="7" destOrd="0" parTransId="66" sibTransId="68"/>
    <dgm:cxn modelId="134" type="presOf" srcId="57" destId="126" srcOrd="0" destOrd="6" presId="urn:microsoft.com/office/officeart/2005/8/layout/pList2"/>
    <dgm:cxn modelId="135" type="presOf" srcId="25" destId="126" srcOrd="0" destOrd="2" presId="urn:microsoft.com/office/officeart/2005/8/layout/pList2"/>
    <dgm:cxn modelId="136" type="presOf" srcId="4" destId="124" srcOrd="0" destOrd="0" presId="urn:microsoft.com/office/officeart/2005/8/layout/pList2"/>
    <dgm:cxn modelId="137" type="presOf" srcId="101" destId="126" srcOrd="0" destOrd="17" presId="urn:microsoft.com/office/officeart/2005/8/layout/pList2"/>
    <dgm:cxn modelId="138" type="presOf" srcId="13" destId="121" srcOrd="0" destOrd="1" presId="urn:microsoft.com/office/officeart/2005/8/layout/pList2"/>
    <dgm:cxn modelId="3" srcId="0" destId="1" srcOrd="0" destOrd="0" parTransId="2" sibTransId="4"/>
    <dgm:cxn modelId="11" srcId="0" destId="9" srcOrd="2" destOrd="0" parTransId="10" sibTransId="12"/>
    <dgm:cxn modelId="139" type="presOf" srcId="97" destId="126" srcOrd="0" destOrd="16" presId="urn:microsoft.com/office/officeart/2005/8/layout/pList2"/>
    <dgm:cxn modelId="71" srcId="5" destId="69" srcOrd="8" destOrd="0" parTransId="70" sibTransId="72"/>
    <dgm:cxn modelId="140" type="presOf" srcId="65" destId="126" srcOrd="0" destOrd="8" presId="urn:microsoft.com/office/officeart/2005/8/layout/pList2"/>
    <dgm:cxn modelId="51" srcId="5" destId="49" srcOrd="3" destOrd="0" parTransId="50" sibTransId="52"/>
    <dgm:cxn modelId="141" type="presOf" srcId="0" destId="117" srcOrd="0" destOrd="0" presId="urn:microsoft.com/office/officeart/2005/8/layout/pList2"/>
    <dgm:cxn modelId="142" type="presOf" srcId="8" destId="129" srcOrd="0" destOrd="0" presId="urn:microsoft.com/office/officeart/2005/8/layout/pList2"/>
    <dgm:cxn modelId="59" srcId="5" destId="57" srcOrd="5" destOrd="0" parTransId="58" sibTransId="60"/>
    <dgm:cxn modelId="143" type="presOf" srcId="45" destId="126" srcOrd="0" destOrd="3" presId="urn:microsoft.com/office/officeart/2005/8/layout/pList2"/>
    <dgm:cxn modelId="19" srcId="1" destId="17" srcOrd="1" destOrd="0" parTransId="18" sibTransId="20"/>
    <dgm:cxn modelId="95" srcId="5" destId="93" srcOrd="14" destOrd="0" parTransId="94" sibTransId="96"/>
    <dgm:cxn modelId="144" type="presOf" srcId="69" destId="126" srcOrd="0" destOrd="9" presId="urn:microsoft.com/office/officeart/2005/8/layout/pList2"/>
    <dgm:cxn modelId="115" srcId="5" destId="113" srcOrd="19" destOrd="0" parTransId="114" sibTransId="116"/>
    <dgm:cxn modelId="103" srcId="5" destId="101" srcOrd="16" destOrd="0" parTransId="102" sibTransId="104"/>
    <dgm:cxn modelId="145" type="presOf" srcId="85" destId="126" srcOrd="0" destOrd="13" presId="urn:microsoft.com/office/officeart/2005/8/layout/pList2"/>
    <dgm:cxn modelId="55" srcId="5" destId="53" srcOrd="4" destOrd="0" parTransId="54" sibTransId="56"/>
    <dgm:cxn modelId="146" type="presOf" srcId="73" destId="126" srcOrd="0" destOrd="10" presId="urn:microsoft.com/office/officeart/2005/8/layout/pList2"/>
    <dgm:cxn modelId="147" type="presOf" srcId="61" destId="126" srcOrd="0" destOrd="7" presId="urn:microsoft.com/office/officeart/2005/8/layout/pList2"/>
    <dgm:cxn modelId="75" srcId="5" destId="73" srcOrd="9" destOrd="0" parTransId="74" sibTransId="76"/>
    <dgm:cxn modelId="148" type="presOf" srcId="37" destId="121" srcOrd="0" destOrd="4" presId="urn:microsoft.com/office/officeart/2005/8/layout/pList2"/>
    <dgm:cxn modelId="83" srcId="5" destId="81" srcOrd="11" destOrd="0" parTransId="82" sibTransId="84"/>
    <dgm:cxn modelId="149" type="presOf" srcId="113" destId="126" srcOrd="0" destOrd="20" presId="urn:microsoft.com/office/officeart/2005/8/layout/pList2"/>
    <dgm:cxn modelId="27" srcId="5" destId="25" srcOrd="1" destOrd="0" parTransId="26" sibTransId="28"/>
    <dgm:cxn modelId="150" type="presOf" srcId="49" destId="126" srcOrd="0" destOrd="4" presId="urn:microsoft.com/office/officeart/2005/8/layout/pList2"/>
    <dgm:cxn modelId="47" srcId="5" destId="45" srcOrd="2" destOrd="0" parTransId="46" sibTransId="48"/>
    <dgm:cxn modelId="43" srcId="1" destId="41" srcOrd="4" destOrd="0" parTransId="42" sibTransId="44"/>
    <dgm:cxn modelId="151" type="presOf" srcId="81" destId="126" srcOrd="0" destOrd="12" presId="urn:microsoft.com/office/officeart/2005/8/layout/pList2"/>
    <dgm:cxn modelId="152" type="presOf" srcId="105" destId="126" srcOrd="0" destOrd="18" presId="urn:microsoft.com/office/officeart/2005/8/layout/pList2"/>
    <dgm:cxn modelId="153" type="presOf" srcId="21" destId="126" srcOrd="0" destOrd="1" presId="urn:microsoft.com/office/officeart/2005/8/layout/pList2"/>
    <dgm:cxn modelId="154" type="presOf" srcId="41" destId="121" srcOrd="0" destOrd="5" presId="urn:microsoft.com/office/officeart/2005/8/layout/pList2"/>
    <dgm:cxn modelId="23" srcId="5" destId="21" srcOrd="0" destOrd="0" parTransId="22" sibTransId="24"/>
    <dgm:cxn modelId="87" srcId="5" destId="85" srcOrd="12" destOrd="0" parTransId="86" sibTransId="88"/>
    <dgm:cxn modelId="155" type="presOf" srcId="9" destId="131" srcOrd="0" destOrd="0" presId="urn:microsoft.com/office/officeart/2005/8/layout/pList2"/>
    <dgm:cxn modelId="156" type="presOf" srcId="93" destId="126" srcOrd="0" destOrd="15" presId="urn:microsoft.com/office/officeart/2005/8/layout/pList2"/>
    <dgm:cxn modelId="157" type="presOf" srcId="77" destId="126" srcOrd="0" destOrd="11" presId="urn:microsoft.com/office/officeart/2005/8/layout/pList2"/>
    <dgm:cxn modelId="158" type="presOf" srcId="17" destId="121" srcOrd="0" destOrd="2" presId="urn:microsoft.com/office/officeart/2005/8/layout/pList2"/>
    <dgm:cxn modelId="15" srcId="1" destId="13" srcOrd="0" destOrd="0" parTransId="14" sibTransId="16"/>
    <dgm:cxn modelId="159" type="presOf" srcId="1" destId="121" srcOrd="0" destOrd="0" presId="urn:microsoft.com/office/officeart/2005/8/layout/pList2"/>
    <dgm:cxn modelId="160" type="presOf" srcId="29" destId="131" srcOrd="0" destOrd="1" presId="urn:microsoft.com/office/officeart/2005/8/layout/pList2"/>
    <dgm:cxn modelId="63" srcId="5" destId="61" srcOrd="6" destOrd="0" parTransId="62" sibTransId="64"/>
    <dgm:cxn modelId="161" type="presOf" srcId="89" destId="126" srcOrd="0" destOrd="14" presId="urn:microsoft.com/office/officeart/2005/8/layout/pList2"/>
    <dgm:cxn modelId="39" srcId="1" destId="37" srcOrd="3" destOrd="0" parTransId="38" sibTransId="40"/>
    <dgm:cxn modelId="99" srcId="5" destId="97" srcOrd="15" destOrd="0" parTransId="98" sibTransId="100"/>
    <dgm:cxn modelId="111" srcId="5" destId="109" srcOrd="18" destOrd="0" parTransId="110" sibTransId="112"/>
    <dgm:cxn modelId="162" type="presOf" srcId="5" destId="126" srcOrd="0" destOrd="0" presId="urn:microsoft.com/office/officeart/2005/8/layout/pList2"/>
    <dgm:cxn modelId="7" srcId="0" destId="5" srcOrd="1" destOrd="0" parTransId="6" sibTransId="8"/>
    <dgm:cxn modelId="91" srcId="5" destId="89" srcOrd="13" destOrd="0" parTransId="90" sibTransId="92"/>
    <dgm:cxn modelId="163" type="presOf" srcId="53" destId="126" srcOrd="0" destOrd="5" presId="urn:microsoft.com/office/officeart/2005/8/layout/pList2"/>
    <dgm:cxn modelId="31" srcId="9" destId="29" srcOrd="0" destOrd="0" parTransId="30" sibTransId="32"/>
    <dgm:cxn modelId="35" srcId="1" destId="33" srcOrd="2" destOrd="0" parTransId="34" sibTransId="36"/>
    <dgm:cxn modelId="107" srcId="5" destId="105" srcOrd="17" destOrd="0" parTransId="106" sibTransId="108"/>
    <dgm:cxn modelId="164" type="presOf" srcId="33" destId="121" srcOrd="0" destOrd="3" presId="urn:microsoft.com/office/officeart/2005/8/layout/pList2"/>
    <dgm:cxn modelId="165" type="presOf" srcId="109" destId="126" srcOrd="0" destOrd="19" presId="urn:microsoft.com/office/officeart/2005/8/layout/pList2"/>
    <dgm:cxn modelId="79" srcId="5" destId="77" srcOrd="10" destOrd="0" parTransId="78" sibTransId="80"/>
    <dgm:cxn modelId="166" type="presParOf" srcId="117" destId="118" srcOrd="0" destOrd="0" presId="urn:microsoft.com/office/officeart/2005/8/layout/pList2"/>
    <dgm:cxn modelId="167" type="presParOf" srcId="117" destId="119" srcOrd="1" destOrd="0" presId="urn:microsoft.com/office/officeart/2005/8/layout/pList2"/>
    <dgm:cxn modelId="168" type="presParOf" srcId="119" destId="120" srcOrd="0" destOrd="0" presId="urn:microsoft.com/office/officeart/2005/8/layout/pList2"/>
    <dgm:cxn modelId="169" type="presParOf" srcId="120" destId="121" srcOrd="0" destOrd="0" presId="urn:microsoft.com/office/officeart/2005/8/layout/pList2"/>
    <dgm:cxn modelId="170" type="presParOf" srcId="120" destId="122" srcOrd="1" destOrd="0" presId="urn:microsoft.com/office/officeart/2005/8/layout/pList2"/>
    <dgm:cxn modelId="171" type="presParOf" srcId="120" destId="123" srcOrd="2" destOrd="0" presId="urn:microsoft.com/office/officeart/2005/8/layout/pList2"/>
    <dgm:cxn modelId="172" type="presParOf" srcId="119" destId="124" srcOrd="1" destOrd="0" presId="urn:microsoft.com/office/officeart/2005/8/layout/pList2"/>
    <dgm:cxn modelId="173" type="presParOf" srcId="119" destId="125" srcOrd="2" destOrd="0" presId="urn:microsoft.com/office/officeart/2005/8/layout/pList2"/>
    <dgm:cxn modelId="174" type="presParOf" srcId="125" destId="126" srcOrd="0" destOrd="0" presId="urn:microsoft.com/office/officeart/2005/8/layout/pList2"/>
    <dgm:cxn modelId="175" type="presParOf" srcId="125" destId="127" srcOrd="1" destOrd="0" presId="urn:microsoft.com/office/officeart/2005/8/layout/pList2"/>
    <dgm:cxn modelId="176" type="presParOf" srcId="125" destId="128" srcOrd="2" destOrd="0" presId="urn:microsoft.com/office/officeart/2005/8/layout/pList2"/>
    <dgm:cxn modelId="177" type="presParOf" srcId="119" destId="129" srcOrd="3" destOrd="0" presId="urn:microsoft.com/office/officeart/2005/8/layout/pList2"/>
    <dgm:cxn modelId="178" type="presParOf" srcId="119" destId="130" srcOrd="4" destOrd="0" presId="urn:microsoft.com/office/officeart/2005/8/layout/pList2"/>
    <dgm:cxn modelId="179" type="presParOf" srcId="130" destId="131" srcOrd="0" destOrd="0" presId="urn:microsoft.com/office/officeart/2005/8/layout/pList2"/>
    <dgm:cxn modelId="180" type="presParOf" srcId="130" destId="132" srcOrd="1" destOrd="0" presId="urn:microsoft.com/office/officeart/2005/8/layout/pList2"/>
    <dgm:cxn modelId="181" type="presParOf" srcId="130" destId="133" srcOrd="2" destOrd="0" presId="urn:microsoft.com/office/officeart/2005/8/layout/p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List2">
  <dgm:title val=""/>
  <dgm:desc val=""/>
  <dgm:catLst>
    <dgm:cat type="list" pri="11000"/>
    <dgm:cat type="picture" pri="24000"/>
    <dgm:cat type="pictureconvert" pri="2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bkgdShp" refType="w"/>
      <dgm:constr type="h" for="ch" forName="bkgdShp" refType="h" fact="0.45"/>
      <dgm:constr type="t" for="ch" forName="bkgdShp"/>
      <dgm:constr type="w" for="ch" forName="linComp" refType="w" fact="0.94"/>
      <dgm:constr type="h" for="ch" forName="linComp" refType="h"/>
      <dgm:constr type="ctrX" for="ch" forName="linComp" refType="w" fact="0.5"/>
    </dgm:constrLst>
    <dgm:ruleLst/>
    <dgm:choose name="Name1">
      <dgm:if name="Name2" axis="ch" ptType="node" func="cnt" op="gte" val="1">
        <dgm:layoutNode name="bkgdShp" styleLbl="alignAccFollowNode1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linComp">
          <dgm:choose name="Name3">
            <dgm:if name="Name4" func="var" arg="dir" op="equ" val="norm">
              <dgm:alg type="lin"/>
            </dgm:if>
            <dgm:else name="Name5">
              <dgm:alg type="lin">
                <dgm:param type="linDir" val="from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w" for="ch" forName="compNode" refType="w"/>
            <dgm:constr type="h" for="ch" forName="compNode" refType="h"/>
            <dgm:constr type="w" for="ch" ptType="sibTrans" refType="w" refFor="ch" refForName="compNode" fact="0.1"/>
            <dgm:constr type="h" for="ch" ptType="sibTrans" op="equ"/>
            <dgm:constr type="h" for="ch" forName="compNode" op="equ"/>
            <dgm:constr type="primFontSz" for="des" forName="node" op="equ"/>
          </dgm:constrLst>
          <dgm:ruleLst/>
          <dgm:forEach name="nodesForEach" axis="ch" ptType="node">
            <dgm:layoutNode name="compNode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node" refType="w"/>
                <dgm:constr type="h" for="ch" forName="node" refType="h" fact="0.55"/>
                <dgm:constr type="b" for="ch" forName="node" refType="h"/>
                <dgm:constr type="w" for="ch" forName="invisiNode" refType="w" fact="0.75"/>
                <dgm:constr type="h" for="ch" forName="invisiNode" refType="h" fact="0.06"/>
                <dgm:constr type="t" for="ch" forName="invisiNode"/>
                <dgm:constr type="w" for="ch" forName="imagNode" refType="w"/>
                <dgm:constr type="h" for="ch" forName="imagNode" refType="h" fact="0.33"/>
                <dgm:constr type="ctrX" for="ch" forName="imagNode" refType="w" fact="0.5"/>
                <dgm:constr type="t" for="ch" forName="imagNode" refType="h" fact="0.06"/>
              </dgm:constrLst>
              <dgm:ruleLst/>
              <dgm:layoutNode name="node" styleLbl="node1">
                <dgm:varLst>
                  <dgm:bulletEnabled val="1"/>
                </dgm:varLst>
                <dgm:alg type="tx">
                  <dgm:param type="txAnchorVert" val="t"/>
                </dgm:alg>
                <dgm:shape xmlns:r="http://schemas.openxmlformats.org/officeDocument/2006/relationships" rot="180" type="round2SameRect" r:blip="">
                  <dgm:adjLst>
                    <dgm:adj idx="1" val="0.105"/>
                  </dgm:adjLst>
                </dgm:shape>
                <dgm:presOf axis="desOrSelf" ptType="node"/>
                <dgm:constrLst>
                  <dgm:constr type="primFontSz" val="65"/>
                </dgm:constrLst>
                <dgm:ruleLst>
                  <dgm:rule type="primFontSz" val="5" fact="NaN" max="NaN"/>
                </dgm:ruleLst>
              </dgm:layoutNode>
              <dgm:layoutNode name="invisiNode">
                <dgm:alg type="sp"/>
                <dgm:shape xmlns:r="http://schemas.openxmlformats.org/officeDocument/2006/relationships" type="roundRect" r:blip="" hideGeom="1">
                  <dgm:adjLst>
                    <dgm:adj idx="1" val="0.1"/>
                  </dgm:adjLst>
                </dgm:shape>
                <dgm:presOf/>
                <dgm:constrLst/>
                <dgm:ruleLst/>
              </dgm:layoutNode>
              <dgm:layoutNode name="imagNode" styleLbl="fgImgPlace1">
                <dgm:alg type="sp"/>
                <dgm:shape xmlns:r="http://schemas.openxmlformats.org/officeDocument/2006/relationships" type="roundRect" r:blip="" zOrderOff="-2" blipPhldr="1">
                  <dgm:adjLst>
                    <dgm:adj idx="1" val="0.1"/>
                  </dgm:adjLst>
                </dgm:shape>
                <dgm:presOf/>
                <dgm:constrLst/>
                <dgm:ruleLst/>
              </dgm:layoutNode>
            </dgm:layoutNode>
            <dgm:forEach name="sibTransForEach" axis="followSib" ptType="sibTrans" cnt="1">
              <dgm:layoutNode name="sibTrans">
                <dgm:alg type="sp"/>
                <dgm:shape xmlns:r="http://schemas.openxmlformats.org/officeDocument/2006/relationships" type="rect" r:blip="" hideGeom="1">
                  <dgm:adjLst/>
                </dgm:shape>
                <dgm:presOf axis="self"/>
                <dgm:constrLst/>
                <dgm:ruleLst/>
              </dgm:layoutNode>
            </dgm:forEach>
          </dgm:forEach>
        </dgm:layoutNode>
      </dgm:if>
      <dgm:else name="Name6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388A0A-7D1F-4E9B-8AE4-4D9B60B4898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4833C2D-0489-4269-AABD-F41929501F7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406184-9C67-4E1A-9203-435F5E6E61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352E03-2E80-4246-BE52-69E32A323EDD}" type="datetimeFigureOut">
              <a:rPr lang="en-US" smtClean="0"/>
              <a:t>2020-09-13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4950EDB-5586-46F6-9ED3-B82B053151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F7FAB9-5FBC-4338-9C69-7779F53B39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51BFB-D1CC-4854-9B09-2DA12DE8C4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4749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95E135-B59D-41B7-8A75-D352BE652F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83CB0BF-7EA9-4FE7-832A-B5A903D698A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B0EDD66-E9DA-4239-A196-CD07E7F02D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352E03-2E80-4246-BE52-69E32A323EDD}" type="datetimeFigureOut">
              <a:rPr lang="en-US" smtClean="0"/>
              <a:t>2020-09-13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2EC9FE1-23FE-44FA-B462-9BEA4D7565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3E6CBF4-AD79-40F5-95E0-3EBCBCBF9D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51BFB-D1CC-4854-9B09-2DA12DE8C4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17103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6D75430-176D-48E2-8F62-01DD665CC4D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69FBA66-5CBF-4982-ADB0-65A92CF7075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B04BEB-51BC-472A-B242-4988DF5799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352E03-2E80-4246-BE52-69E32A323EDD}" type="datetimeFigureOut">
              <a:rPr lang="en-US" smtClean="0"/>
              <a:t>2020-09-13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C072F6-A564-4BFE-A035-2904D224A5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7D5DD4-54C9-447D-BD31-ED206F63FB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51BFB-D1CC-4854-9B09-2DA12DE8C4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29128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7B0D6B-F8B1-4D47-9491-F383E387F1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09A581-0DE0-4152-968F-E39EB6BB599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2945908-A7BB-4E8A-9036-A0F4454CA7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352E03-2E80-4246-BE52-69E32A323EDD}" type="datetimeFigureOut">
              <a:rPr lang="en-US" smtClean="0"/>
              <a:t>2020-09-13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8955E7D-058F-4F95-8C6A-EB375F5D0A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D01A5E3-F27F-424E-A382-4E718E56BF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51BFB-D1CC-4854-9B09-2DA12DE8C4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82094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F54100-A41D-4142-9065-E0F437705D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E221FA7-9001-4D06-9B31-86D948FB805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64335CB-8688-41F3-A13C-176F58353D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352E03-2E80-4246-BE52-69E32A323EDD}" type="datetimeFigureOut">
              <a:rPr lang="en-US" smtClean="0"/>
              <a:t>2020-09-13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13773FD-B74E-466E-B8F1-FDCB18B6A2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7C9B995-3690-4816-8ECD-D59FD9E0ED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51BFB-D1CC-4854-9B09-2DA12DE8C4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47010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C17B4D-6F82-4474-9457-9EF7D03EB8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9CCB35-1AB1-4832-B97A-70D1A309E74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DE1E3B1-19EE-4FCE-83F3-EDCFE46084E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363E81F-B79C-4D42-803D-5496AE0F3D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352E03-2E80-4246-BE52-69E32A323EDD}" type="datetimeFigureOut">
              <a:rPr lang="en-US" smtClean="0"/>
              <a:t>2020-09-13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12DD77D-47D6-4F0D-9D02-B8FD92A6E1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94F3BF5-A974-421C-84DE-5B25CD3325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51BFB-D1CC-4854-9B09-2DA12DE8C4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89649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4E5412-FA36-4309-ACD6-DC31B65D96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FB94B88-2C66-4A1E-A5BD-A81ACB554F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0793418-AEF3-4DCC-9DAF-AF99A058F5B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447D6DC-94F9-410A-B1FD-AB5CBE06A38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C9215B0-F871-488A-935B-EFB6E05A4F8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2B69D3F-3F97-4555-A1E7-1D9756725D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352E03-2E80-4246-BE52-69E32A323EDD}" type="datetimeFigureOut">
              <a:rPr lang="en-US" smtClean="0"/>
              <a:t>2020-09-13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C5E5157-CBA5-4EA3-B9BF-0E040EA426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0826940-8B89-494D-ABA6-C211301A5C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51BFB-D1CC-4854-9B09-2DA12DE8C4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97913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06F7E5-4BAC-4F89-ABD2-535D2C1AC6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DF8270D-C41E-4F39-903F-F3326724E9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352E03-2E80-4246-BE52-69E32A323EDD}" type="datetimeFigureOut">
              <a:rPr lang="en-US" smtClean="0"/>
              <a:t>2020-09-13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A0CD754-1B5E-49D1-9BAE-EB88870169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86DD4EC-593E-4B1A-B85A-D8861000A5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51BFB-D1CC-4854-9B09-2DA12DE8C4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84947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F8A6029-043C-455A-8E28-F04BF983EB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352E03-2E80-4246-BE52-69E32A323EDD}" type="datetimeFigureOut">
              <a:rPr lang="en-US" smtClean="0"/>
              <a:t>2020-09-13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BEAE74C-A35F-4E34-BCCA-0487C5723A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9DCE8E7-55FF-498D-83C7-CF98F79E2C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51BFB-D1CC-4854-9B09-2DA12DE8C4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12376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ADF720-28C9-480B-B64D-3481F895C6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E358DD-D6EF-4381-B6E8-DCF5FA2098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E76B896-C81F-4E03-A6B8-C99274B2C89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CA55E80-DD3B-4EFA-8650-7688CEEDF0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352E03-2E80-4246-BE52-69E32A323EDD}" type="datetimeFigureOut">
              <a:rPr lang="en-US" smtClean="0"/>
              <a:t>2020-09-13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723D8B7-A5F7-4FA0-9830-4FF928D158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2050536-6934-4BA2-85FB-C1930F04BC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51BFB-D1CC-4854-9B09-2DA12DE8C4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98576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E18E0F-88A9-42D0-88AE-83F45DC8E8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9725ED8-00C5-489E-8B7C-482CC607B94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BECFA78-E43A-4AEB-9804-A1AB72170F0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4B5CAA0-3DB3-4010-A9FE-24B1241D89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352E03-2E80-4246-BE52-69E32A323EDD}" type="datetimeFigureOut">
              <a:rPr lang="en-US" smtClean="0"/>
              <a:t>2020-09-13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A47F656-20E6-49A8-89A4-C4EE03F499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FC13FFA-E9FB-4E3C-B527-611298AD56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51BFB-D1CC-4854-9B09-2DA12DE8C4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98751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E2EB466-F058-4824-A97C-07C9EAA5E6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41351E0-C606-43FA-B719-CD7FF175D9A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120A8D6-3836-4785-AD1D-91D49691D91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352E03-2E80-4246-BE52-69E32A323EDD}" type="datetimeFigureOut">
              <a:rPr lang="en-US" smtClean="0"/>
              <a:t>2020-09-13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B739A46-FDAC-4A7F-A7D5-F5DC5BF8ABE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117520-8E25-45B2-800C-5DF76F67ABA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D51BFB-D1CC-4854-9B09-2DA12DE8C4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01465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>
            <a:extLst>
              <a:ext uri="{FF2B5EF4-FFF2-40B4-BE49-F238E27FC236}">
                <a16:creationId xmlns:a16="http://schemas.microsoft.com/office/drawing/2014/main" id="{0DE8E158-17B3-4F5D-8712-0C94249C1AE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372809770"/>
              </p:ext>
            </p:extLst>
          </p:nvPr>
        </p:nvGraphicFramePr>
        <p:xfrm>
          <a:off x="2032000" y="719666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0192663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Noto Sans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rial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87</TotalTime>
  <Words>29</Words>
  <Application>Microsoft Office PowerPoint</Application>
  <PresentationFormat>Widescreen</PresentationFormat>
  <Paragraphs>29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Arial</vt:lpstr>
      <vt:lpstr>Noto Sans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Miklos</dc:creator>
  <cp:lastModifiedBy>Miklos</cp:lastModifiedBy>
  <cp:revision>14</cp:revision>
  <dcterms:created xsi:type="dcterms:W3CDTF">2020-09-08T10:10:14Z</dcterms:created>
  <dcterms:modified xsi:type="dcterms:W3CDTF">2020-09-13T19:39:51Z</dcterms:modified>
</cp:coreProperties>
</file>