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144000" cy="6858000" type="screen4x3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11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37" name="Picture 36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8" name="Picture 37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3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ja-JP" sz="4400">
                <a:solidFill>
                  <a:srgbClr val="000000"/>
                </a:solidFill>
                <a:latin typeface="Calibri"/>
              </a:rPr>
              <a:t>タイトルテキストの書式を編集するにはクリックします。マスタ タイトルの書式設定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1200">
                <a:solidFill>
                  <a:srgbClr val="8B8B8B"/>
                </a:solidFill>
                <a:latin typeface="Calibri"/>
              </a:rPr>
              <a:t>5/6/14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32AE5EB2-DB6F-4903-B50D-528308FF2AF8}" type="slidenum">
              <a:rPr lang="en-US" sz="1200">
                <a:solidFill>
                  <a:srgbClr val="8B8B8B"/>
                </a:solidFill>
                <a:latin typeface="Calibri"/>
              </a:rPr>
              <a:t>‹#›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ja-JP"/>
              <a:t>アウトラインテキストの書式を編集するにはクリックします。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ja-JP"/>
              <a:t>2レベル目のアウトライン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ja-JP"/>
              <a:t>3レベル目のアウトライン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ja-JP"/>
              <a:t>4レベル目のアウトライン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ja-JP"/>
              <a:t>5レベル目のアウトライン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ja-JP"/>
              <a:t>6レベル目のアウトライン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ja-JP"/>
              <a:t>7レベル目のアウトライン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1691640" y="548640"/>
            <a:ext cx="1728000" cy="1151640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</a:rPr>
              <a:t>text vertically aligned to</a:t>
            </a:r>
            <a:endParaRPr/>
          </a:p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</a:rPr>
              <a:t>“top”,</a:t>
            </a:r>
            <a:endParaRPr/>
          </a:p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</a:rPr>
              <a:t>word-wrapping disabled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DejaVu Sans</vt:lpstr>
      <vt:lpstr>StarSymbol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Miklos</dc:creator>
  <cp:lastModifiedBy>Miklos</cp:lastModifiedBy>
  <cp:revision>1</cp:revision>
  <dcterms:modified xsi:type="dcterms:W3CDTF">2020-09-18T15:33:22Z</dcterms:modified>
</cp:coreProperties>
</file>